
<file path=[Content_Types].xml><?xml version="1.0" encoding="utf-8"?>
<Types xmlns="http://schemas.openxmlformats.org/package/2006/content-types">
  <Override PartName="/ppt/slides/slide47.xml" ContentType="application/vnd.openxmlformats-officedocument.presentationml.slide+xml"/>
  <Override PartName="/ppt/slides/slide58.xml" ContentType="application/vnd.openxmlformats-officedocument.presentationml.slide+xml"/>
  <Override PartName="/ppt/slides/slide94.xml" ContentType="application/vnd.openxmlformats-officedocument.presentationml.slide+xml"/>
  <Override PartName="/ppt/slides/slide142.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83.xml" ContentType="application/vnd.openxmlformats-officedocument.presentationml.slide+xml"/>
  <Override PartName="/ppt/slides/slide102.xml" ContentType="application/vnd.openxmlformats-officedocument.presentationml.slide+xml"/>
  <Override PartName="/ppt/slides/slide120.xml" ContentType="application/vnd.openxmlformats-officedocument.presentationml.slide+xml"/>
  <Override PartName="/ppt/slides/slide131.xml" ContentType="application/vnd.openxmlformats-officedocument.presentationml.slide+xml"/>
  <Override PartName="/ppt/slideLayouts/slideLayout6.xml" ContentType="application/vnd.openxmlformats-officedocument.presentationml.slideLayout+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slideLayouts/slideLayout13.xml" ContentType="application/vnd.openxmlformats-officedocument.presentationml.slideLayout+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s/slide129.xml" ContentType="application/vnd.openxmlformats-officedocument.presentationml.slide+xml"/>
  <Override PartName="/ppt/slides/slide147.xml" ContentType="application/vnd.openxmlformats-officedocument.presentationml.slide+xml"/>
  <Override PartName="/ppt/slides/slide158.xml" ContentType="application/vnd.openxmlformats-officedocument.presentationml.slide+xml"/>
  <Override PartName="/ppt/slides/slide99.xml" ContentType="application/vnd.openxmlformats-officedocument.presentationml.slide+xml"/>
  <Override PartName="/ppt/slides/slide118.xml" ContentType="application/vnd.openxmlformats-officedocument.presentationml.slide+xml"/>
  <Override PartName="/ppt/slides/slide136.xml" ContentType="application/vnd.openxmlformats-officedocument.presentationml.slide+xml"/>
  <Override PartName="/ppt/slides/slide165.xml" ContentType="application/vnd.openxmlformats-officedocument.presentationml.slide+xml"/>
  <Override PartName="/ppt/changesInfos/changesInfo1.xml" ContentType="application/vnd.ms-powerpoint.changesinfo+xml"/>
  <Override PartName="/ppt/slides/slide9.xml" ContentType="application/vnd.openxmlformats-officedocument.presentationml.slide+xml"/>
  <Override PartName="/ppt/slides/slide59.xml" ContentType="application/vnd.openxmlformats-officedocument.presentationml.slide+xml"/>
  <Override PartName="/ppt/slides/slide77.xml" ContentType="application/vnd.openxmlformats-officedocument.presentationml.slide+xml"/>
  <Override PartName="/ppt/slides/slide88.xml" ContentType="application/vnd.openxmlformats-officedocument.presentationml.slide+xml"/>
  <Override PartName="/ppt/slides/slide107.xml" ContentType="application/vnd.openxmlformats-officedocument.presentationml.slide+xml"/>
  <Override PartName="/ppt/slides/slide125.xml" ContentType="application/vnd.openxmlformats-officedocument.presentationml.slide+xml"/>
  <Override PartName="/ppt/slides/slide143.xml" ContentType="application/vnd.openxmlformats-officedocument.presentationml.slide+xml"/>
  <Override PartName="/ppt/slides/slide154.xml" ContentType="application/vnd.openxmlformats-officedocument.presentationml.slide+xml"/>
  <Override PartName="/ppt/viewProps.xml" ContentType="application/vnd.openxmlformats-officedocument.presentationml.viewProps+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s/slide66.xml" ContentType="application/vnd.openxmlformats-officedocument.presentationml.slide+xml"/>
  <Override PartName="/ppt/slides/slide95.xml" ContentType="application/vnd.openxmlformats-officedocument.presentationml.slide+xml"/>
  <Override PartName="/ppt/slides/slide103.xml" ContentType="application/vnd.openxmlformats-officedocument.presentationml.slide+xml"/>
  <Override PartName="/ppt/slides/slide114.xml" ContentType="application/vnd.openxmlformats-officedocument.presentationml.slide+xml"/>
  <Override PartName="/ppt/slides/slide132.xml" ContentType="application/vnd.openxmlformats-officedocument.presentationml.slide+xml"/>
  <Override PartName="/ppt/slides/slide150.xml" ContentType="application/vnd.openxmlformats-officedocument.presentationml.slide+xml"/>
  <Override PartName="/ppt/slides/slide161.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121.xml" ContentType="application/vnd.openxmlformats-officedocument.presentationml.slide+xml"/>
  <Override PartName="/ppt/presProps.xml" ContentType="application/vnd.openxmlformats-officedocument.presentationml.presProps+xml"/>
  <Override PartName="/ppt/revisionInfo.xml" ContentType="application/vnd.ms-powerpoint.revisioninfo+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s/slide44.xml" ContentType="application/vnd.openxmlformats-officedocument.presentationml.slide+xml"/>
  <Override PartName="/ppt/slides/slide62.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Override PartName="/ppt/slides/slide110.xml" ContentType="application/vnd.openxmlformats-officedocument.presentationml.slide+xml"/>
  <Override PartName="/ppt/slideLayouts/slideLayout3.xml" ContentType="application/vnd.openxmlformats-officedocument.presentationml.slideLayout+xml"/>
  <Override PartName="/ppt/presentation.xml" ContentType="application/vnd.openxmlformats-officedocument.presentationml.presentation.main+xml"/>
  <Override PartName="/ppt/slides/slide22.xml" ContentType="application/vnd.openxmlformats-officedocument.presentationml.slide+xml"/>
  <Override PartName="/ppt/slides/slide51.xml" ContentType="application/vnd.openxmlformats-officedocument.presentationml.slide+xml"/>
  <Override PartName="/ppt/slideLayouts/slideLayout14.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40.xml" ContentType="application/vnd.openxmlformats-officedocument.presentationml.slide+xml"/>
  <Override PartName="/ppt/slides/slide159.xml" ContentType="application/vnd.openxmlformats-officedocument.presentationml.slide+xml"/>
  <Override PartName="/ppt/slides/slide119.xml" ContentType="application/vnd.openxmlformats-officedocument.presentationml.slide+xml"/>
  <Override PartName="/ppt/slides/slide148.xml" ContentType="application/vnd.openxmlformats-officedocument.presentationml.slide+xml"/>
  <Override PartName="/ppt/slides/slide166.xml" ContentType="application/vnd.openxmlformats-officedocument.presentationml.slide+xml"/>
  <Override PartName="/ppt/slideLayouts/slideLayout10.xml" ContentType="application/vnd.openxmlformats-officedocument.presentationml.slideLayout+xml"/>
  <Override PartName="/ppt/slides/slide89.xml" ContentType="application/vnd.openxmlformats-officedocument.presentationml.slide+xml"/>
  <Override PartName="/ppt/slides/slide108.xml" ContentType="application/vnd.openxmlformats-officedocument.presentationml.slide+xml"/>
  <Override PartName="/ppt/slides/slide126.xml" ContentType="application/vnd.openxmlformats-officedocument.presentationml.slide+xml"/>
  <Override PartName="/ppt/slides/slide137.xml" ContentType="application/vnd.openxmlformats-officedocument.presentationml.slide+xml"/>
  <Override PartName="/ppt/slides/slide155.xml" ContentType="application/vnd.openxmlformats-officedocument.presentationml.slide+xml"/>
  <Override PartName="/ppt/slides/slide49.xml" ContentType="application/vnd.openxmlformats-officedocument.presentationml.slide+xml"/>
  <Override PartName="/ppt/slides/slide78.xml" ContentType="application/vnd.openxmlformats-officedocument.presentationml.slide+xml"/>
  <Override PartName="/ppt/slides/slide96.xml" ContentType="application/vnd.openxmlformats-officedocument.presentationml.slide+xml"/>
  <Override PartName="/ppt/slides/slide115.xml" ContentType="application/vnd.openxmlformats-officedocument.presentationml.slide+xml"/>
  <Override PartName="/ppt/slides/slide144.xml" ContentType="application/vnd.openxmlformats-officedocument.presentationml.slide+xml"/>
  <Override PartName="/ppt/slides/slide162.xml" ContentType="application/vnd.openxmlformats-officedocument.presentationml.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s/slide104.xml" ContentType="application/vnd.openxmlformats-officedocument.presentationml.slide+xml"/>
  <Override PartName="/ppt/slides/slide122.xml" ContentType="application/vnd.openxmlformats-officedocument.presentationml.slide+xml"/>
  <Override PartName="/ppt/slides/slide133.xml" ContentType="application/vnd.openxmlformats-officedocument.presentationml.slide+xml"/>
  <Override PartName="/ppt/slides/slide151.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s/slide92.xml" ContentType="application/vnd.openxmlformats-officedocument.presentationml.slide+xml"/>
  <Override PartName="/ppt/slides/slide111.xml" ContentType="application/vnd.openxmlformats-officedocument.presentationml.slide+xml"/>
  <Override PartName="/ppt/slides/slide140.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slides/slide100.xml" ContentType="application/vnd.openxmlformats-officedocument.presentationml.slide+xml"/>
  <Override PartName="/ppt/slideLayouts/slideLayout15.xml" ContentType="application/vnd.openxmlformats-officedocument.presentationml.slideLayout+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slides/slide12.xml" ContentType="application/vnd.openxmlformats-officedocument.presentationml.slide+xml"/>
  <Override PartName="/ppt/slides/slide30.xml" ContentType="application/vnd.openxmlformats-officedocument.presentationml.slide+xml"/>
  <Override PartName="/ppt/slides/slide149.xml" ContentType="application/vnd.openxmlformats-officedocument.presentationml.slide+xml"/>
  <Override PartName="/ppt/slideLayouts/slideLayout11.xml" ContentType="application/vnd.openxmlformats-officedocument.presentationml.slideLayout+xml"/>
  <Override PartName="/ppt/slides/slide138.xml" ContentType="application/vnd.openxmlformats-officedocument.presentationml.slide+xml"/>
  <Override PartName="/ppt/slides/slide167.xml" ContentType="application/vnd.openxmlformats-officedocument.presentationml.slide+xml"/>
  <Override PartName="/ppt/slides/slide79.xml" ContentType="application/vnd.openxmlformats-officedocument.presentationml.slide+xml"/>
  <Override PartName="/ppt/slides/slide109.xml" ContentType="application/vnd.openxmlformats-officedocument.presentationml.slide+xml"/>
  <Override PartName="/ppt/slides/slide127.xml" ContentType="application/vnd.openxmlformats-officedocument.presentationml.slide+xml"/>
  <Override PartName="/ppt/slides/slide145.xml" ContentType="application/vnd.openxmlformats-officedocument.presentationml.slide+xml"/>
  <Override PartName="/ppt/slides/slide156.xml" ContentType="application/vnd.openxmlformats-officedocument.presentationml.slide+xml"/>
  <Override PartName="/ppt/slides/slide7.xml" ContentType="application/vnd.openxmlformats-officedocument.presentationml.slide+xml"/>
  <Override PartName="/ppt/slides/slide68.xml" ContentType="application/vnd.openxmlformats-officedocument.presentationml.slide+xml"/>
  <Override PartName="/ppt/slides/slide97.xml" ContentType="application/vnd.openxmlformats-officedocument.presentationml.slide+xml"/>
  <Override PartName="/ppt/slides/slide116.xml" ContentType="application/vnd.openxmlformats-officedocument.presentationml.slide+xml"/>
  <Override PartName="/ppt/slides/slide134.xml" ContentType="application/vnd.openxmlformats-officedocument.presentationml.slide+xml"/>
  <Override PartName="/ppt/slides/slide163.xml" ContentType="application/vnd.openxmlformats-officedocument.presentationml.slide+xml"/>
  <Override PartName="/ppt/slideLayouts/slideLayout9.xml" ContentType="application/vnd.openxmlformats-officedocument.presentationml.slideLayout+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05.xml" ContentType="application/vnd.openxmlformats-officedocument.presentationml.slide+xml"/>
  <Override PartName="/ppt/slides/slide123.xml" ContentType="application/vnd.openxmlformats-officedocument.presentationml.slide+xml"/>
  <Override PartName="/ppt/slides/slide141.xml" ContentType="application/vnd.openxmlformats-officedocument.presentationml.slide+xml"/>
  <Override PartName="/ppt/slides/slide152.xml" ContentType="application/vnd.openxmlformats-officedocument.presentationml.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s/slide93.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s/slide130.xml" ContentType="application/vnd.openxmlformats-officedocument.presentationml.slide+xml"/>
  <Override PartName="/ppt/slideLayouts/slideLayout5.xml" ContentType="application/vnd.openxmlformats-officedocument.presentationml.slideLayout+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Override PartName="/ppt/slideLayouts/slideLayout16.xml" ContentType="application/vnd.openxmlformats-officedocument.presentationml.slideLayout+xml"/>
  <Default Extension="jpeg" ContentType="image/jpeg"/>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slides/slide20.xml" ContentType="application/vnd.openxmlformats-officedocument.presentationml.slide+xml"/>
  <Override PartName="/ppt/slideLayouts/slideLayout12.xml" ContentType="application/vnd.openxmlformats-officedocument.presentationml.slideLayout+xml"/>
  <Override PartName="/ppt/slides/slide139.xml" ContentType="application/vnd.openxmlformats-officedocument.presentationml.slide+xml"/>
  <Override PartName="/ppt/slides/slide157.xml" ContentType="application/vnd.openxmlformats-officedocument.presentationml.slide+xml"/>
  <Override PartName="/ppt/slides/slide98.xml" ContentType="application/vnd.openxmlformats-officedocument.presentationml.slide+xml"/>
  <Override PartName="/ppt/slides/slide117.xml" ContentType="application/vnd.openxmlformats-officedocument.presentationml.slide+xml"/>
  <Override PartName="/ppt/slides/slide128.xml" ContentType="application/vnd.openxmlformats-officedocument.presentationml.slide+xml"/>
  <Override PartName="/ppt/slides/slide146.xml" ContentType="application/vnd.openxmlformats-officedocument.presentationml.slide+xml"/>
  <Override PartName="/ppt/slides/slide164.xml" ContentType="application/vnd.openxmlformats-officedocument.presentationml.slide+xml"/>
  <Override PartName="/ppt/slides/slide8.xml" ContentType="application/vnd.openxmlformats-officedocument.presentationml.slide+xml"/>
  <Override PartName="/ppt/slides/slide69.xml" ContentType="application/vnd.openxmlformats-officedocument.presentationml.slide+xml"/>
  <Override PartName="/ppt/slides/slide87.xml" ContentType="application/vnd.openxmlformats-officedocument.presentationml.slide+xml"/>
  <Override PartName="/ppt/slides/slide106.xml" ContentType="application/vnd.openxmlformats-officedocument.presentationml.slide+xml"/>
  <Override PartName="/ppt/slides/slide124.xml" ContentType="application/vnd.openxmlformats-officedocument.presentationml.slide+xml"/>
  <Override PartName="/ppt/slides/slide135.xml" ContentType="application/vnd.openxmlformats-officedocument.presentationml.slide+xml"/>
  <Override PartName="/ppt/slides/slide153.xml" ContentType="application/vnd.openxmlformats-officedocument.presentationml.slide+xml"/>
  <Override PartName="/ppt/slides/slide29.xml" ContentType="application/vnd.openxmlformats-officedocument.presentationml.slide+xml"/>
  <Override PartName="/ppt/slides/slide76.xml" ContentType="application/vnd.openxmlformats-officedocument.presentationml.slide+xml"/>
  <Override PartName="/ppt/slides/slide113.xml" ContentType="application/vnd.openxmlformats-officedocument.presentationml.slide+xml"/>
  <Override PartName="/ppt/slides/slide160.xml" ContentType="application/vnd.openxmlformats-officedocument.presentationml.slid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3" r:id="rId17"/>
    <p:sldId id="272" r:id="rId18"/>
    <p:sldId id="274" r:id="rId19"/>
    <p:sldId id="271" r:id="rId20"/>
    <p:sldId id="276" r:id="rId21"/>
    <p:sldId id="275" r:id="rId22"/>
    <p:sldId id="277" r:id="rId23"/>
    <p:sldId id="278" r:id="rId24"/>
    <p:sldId id="279" r:id="rId25"/>
    <p:sldId id="281" r:id="rId26"/>
    <p:sldId id="285" r:id="rId27"/>
    <p:sldId id="282" r:id="rId28"/>
    <p:sldId id="280" r:id="rId29"/>
    <p:sldId id="286" r:id="rId30"/>
    <p:sldId id="287" r:id="rId31"/>
    <p:sldId id="288" r:id="rId32"/>
    <p:sldId id="289" r:id="rId33"/>
    <p:sldId id="290" r:id="rId34"/>
    <p:sldId id="291" r:id="rId35"/>
    <p:sldId id="292" r:id="rId36"/>
    <p:sldId id="293" r:id="rId37"/>
    <p:sldId id="294" r:id="rId38"/>
    <p:sldId id="296" r:id="rId39"/>
    <p:sldId id="295" r:id="rId40"/>
    <p:sldId id="297" r:id="rId41"/>
    <p:sldId id="299" r:id="rId42"/>
    <p:sldId id="298" r:id="rId43"/>
    <p:sldId id="300" r:id="rId44"/>
    <p:sldId id="301" r:id="rId45"/>
    <p:sldId id="302" r:id="rId46"/>
    <p:sldId id="303" r:id="rId47"/>
    <p:sldId id="305" r:id="rId48"/>
    <p:sldId id="304" r:id="rId49"/>
    <p:sldId id="307" r:id="rId50"/>
    <p:sldId id="308" r:id="rId51"/>
    <p:sldId id="306" r:id="rId52"/>
    <p:sldId id="309" r:id="rId53"/>
    <p:sldId id="311" r:id="rId54"/>
    <p:sldId id="312" r:id="rId55"/>
    <p:sldId id="310" r:id="rId56"/>
    <p:sldId id="313" r:id="rId57"/>
    <p:sldId id="314" r:id="rId58"/>
    <p:sldId id="315" r:id="rId59"/>
    <p:sldId id="316" r:id="rId60"/>
    <p:sldId id="317" r:id="rId61"/>
    <p:sldId id="318" r:id="rId62"/>
    <p:sldId id="319" r:id="rId63"/>
    <p:sldId id="320" r:id="rId64"/>
    <p:sldId id="321" r:id="rId65"/>
    <p:sldId id="322" r:id="rId66"/>
    <p:sldId id="323" r:id="rId67"/>
    <p:sldId id="324" r:id="rId68"/>
    <p:sldId id="325" r:id="rId69"/>
    <p:sldId id="327" r:id="rId70"/>
    <p:sldId id="326" r:id="rId71"/>
    <p:sldId id="328" r:id="rId72"/>
    <p:sldId id="329" r:id="rId73"/>
    <p:sldId id="330" r:id="rId74"/>
    <p:sldId id="331" r:id="rId75"/>
    <p:sldId id="332" r:id="rId76"/>
    <p:sldId id="333" r:id="rId77"/>
    <p:sldId id="335" r:id="rId78"/>
    <p:sldId id="334" r:id="rId79"/>
    <p:sldId id="336" r:id="rId80"/>
    <p:sldId id="337" r:id="rId81"/>
    <p:sldId id="338" r:id="rId82"/>
    <p:sldId id="339" r:id="rId83"/>
    <p:sldId id="340" r:id="rId84"/>
    <p:sldId id="341" r:id="rId85"/>
    <p:sldId id="342" r:id="rId86"/>
    <p:sldId id="343" r:id="rId87"/>
    <p:sldId id="344" r:id="rId88"/>
    <p:sldId id="345" r:id="rId89"/>
    <p:sldId id="347" r:id="rId90"/>
    <p:sldId id="346" r:id="rId91"/>
    <p:sldId id="349" r:id="rId92"/>
    <p:sldId id="348" r:id="rId93"/>
    <p:sldId id="351" r:id="rId94"/>
    <p:sldId id="350" r:id="rId95"/>
    <p:sldId id="352" r:id="rId96"/>
    <p:sldId id="353" r:id="rId97"/>
    <p:sldId id="354" r:id="rId98"/>
    <p:sldId id="355" r:id="rId99"/>
    <p:sldId id="357" r:id="rId100"/>
    <p:sldId id="356" r:id="rId101"/>
    <p:sldId id="358" r:id="rId102"/>
    <p:sldId id="359" r:id="rId103"/>
    <p:sldId id="360" r:id="rId104"/>
    <p:sldId id="361" r:id="rId105"/>
    <p:sldId id="362" r:id="rId106"/>
    <p:sldId id="364" r:id="rId107"/>
    <p:sldId id="363" r:id="rId108"/>
    <p:sldId id="365" r:id="rId109"/>
    <p:sldId id="366" r:id="rId110"/>
    <p:sldId id="367" r:id="rId111"/>
    <p:sldId id="368" r:id="rId112"/>
    <p:sldId id="369" r:id="rId113"/>
    <p:sldId id="370" r:id="rId114"/>
    <p:sldId id="371" r:id="rId115"/>
    <p:sldId id="372" r:id="rId116"/>
    <p:sldId id="373" r:id="rId117"/>
    <p:sldId id="374" r:id="rId118"/>
    <p:sldId id="376" r:id="rId119"/>
    <p:sldId id="377" r:id="rId120"/>
    <p:sldId id="380" r:id="rId121"/>
    <p:sldId id="379" r:id="rId122"/>
    <p:sldId id="381" r:id="rId123"/>
    <p:sldId id="382" r:id="rId124"/>
    <p:sldId id="383" r:id="rId125"/>
    <p:sldId id="384" r:id="rId126"/>
    <p:sldId id="385" r:id="rId127"/>
    <p:sldId id="387" r:id="rId128"/>
    <p:sldId id="388" r:id="rId129"/>
    <p:sldId id="386" r:id="rId130"/>
    <p:sldId id="389" r:id="rId131"/>
    <p:sldId id="391" r:id="rId132"/>
    <p:sldId id="392" r:id="rId133"/>
    <p:sldId id="393" r:id="rId134"/>
    <p:sldId id="394" r:id="rId135"/>
    <p:sldId id="390" r:id="rId136"/>
    <p:sldId id="395" r:id="rId137"/>
    <p:sldId id="397" r:id="rId138"/>
    <p:sldId id="396" r:id="rId139"/>
    <p:sldId id="398" r:id="rId140"/>
    <p:sldId id="399" r:id="rId141"/>
    <p:sldId id="400" r:id="rId142"/>
    <p:sldId id="401" r:id="rId143"/>
    <p:sldId id="402" r:id="rId144"/>
    <p:sldId id="403" r:id="rId145"/>
    <p:sldId id="404" r:id="rId146"/>
    <p:sldId id="405" r:id="rId147"/>
    <p:sldId id="406" r:id="rId148"/>
    <p:sldId id="407" r:id="rId149"/>
    <p:sldId id="409" r:id="rId150"/>
    <p:sldId id="408" r:id="rId151"/>
    <p:sldId id="410" r:id="rId152"/>
    <p:sldId id="411" r:id="rId153"/>
    <p:sldId id="412" r:id="rId154"/>
    <p:sldId id="413" r:id="rId155"/>
    <p:sldId id="414" r:id="rId156"/>
    <p:sldId id="415" r:id="rId157"/>
    <p:sldId id="416" r:id="rId158"/>
    <p:sldId id="418" r:id="rId159"/>
    <p:sldId id="417" r:id="rId160"/>
    <p:sldId id="419" r:id="rId161"/>
    <p:sldId id="420" r:id="rId162"/>
    <p:sldId id="421" r:id="rId163"/>
    <p:sldId id="422" r:id="rId164"/>
    <p:sldId id="423" r:id="rId165"/>
    <p:sldId id="424" r:id="rId166"/>
    <p:sldId id="425" r:id="rId167"/>
    <p:sldId id="426" r:id="rId16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xmlns="" val="0"/>
    </p:ext>
    <p:ext uri="{D31A062A-798A-4329-ABDD-BBA856620510}">
      <p14:defaultImageDpi xmlns:p14="http://schemas.microsoft.com/office/powerpoint/2010/main" xmlns="" val="32767"/>
    </p:ext>
    <p:ext uri="{FD5EFAAD-0ECE-453E-9831-46B23BE46B34}">
      <p15:chartTrackingRefBased xmlns:p15="http://schemas.microsoft.com/office/powerpoint/2012/main" xmlns=""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CA0618B-DDC9-477B-8627-A560E0B36D25}" v="532" dt="2019-03-20T22:43:49.60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69" autoAdjust="0"/>
    <p:restoredTop sz="94660"/>
  </p:normalViewPr>
  <p:slideViewPr>
    <p:cSldViewPr snapToGrid="0">
      <p:cViewPr varScale="1">
        <p:scale>
          <a:sx n="73" d="100"/>
          <a:sy n="73" d="100"/>
        </p:scale>
        <p:origin x="-570" y="-102"/>
      </p:cViewPr>
      <p:guideLst>
        <p:guide orient="horz" pos="2160"/>
        <p:guide pos="3840"/>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slide" Target="slides/slide153.xml"/><Relationship Id="rId159" Type="http://schemas.openxmlformats.org/officeDocument/2006/relationships/slide" Target="slides/slide158.xml"/><Relationship Id="rId170" Type="http://schemas.openxmlformats.org/officeDocument/2006/relationships/viewProps" Target="view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slide" Target="slides/slide16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theme" Target="theme/theme1.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slide" Target="slides/slide147.xml"/><Relationship Id="rId151" Type="http://schemas.openxmlformats.org/officeDocument/2006/relationships/slide" Target="slides/slide150.xml"/><Relationship Id="rId156" Type="http://schemas.openxmlformats.org/officeDocument/2006/relationships/slide" Target="slides/slide155.xml"/><Relationship Id="rId164" Type="http://schemas.openxmlformats.org/officeDocument/2006/relationships/slide" Target="slides/slide163.xml"/><Relationship Id="rId16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72" Type="http://schemas.openxmlformats.org/officeDocument/2006/relationships/tableStyles" Target="tableStyle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microsoft.com/office/2016/11/relationships/changesInfo" Target="changesInfos/changesInfo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odolfo R Menardi" userId="5598781b5bb31715" providerId="LiveId" clId="{8CA0618B-DDC9-477B-8627-A560E0B36D25}"/>
    <pc:docChg chg="undo custSel mod addSld delSld modSld sldOrd">
      <pc:chgData name="Rodolfo R Menardi" userId="5598781b5bb31715" providerId="LiveId" clId="{8CA0618B-DDC9-477B-8627-A560E0B36D25}" dt="2019-03-20T22:47:06.267" v="1347" actId="20577"/>
      <pc:docMkLst>
        <pc:docMk/>
      </pc:docMkLst>
      <pc:sldChg chg="modSp">
        <pc:chgData name="Rodolfo R Menardi" userId="5598781b5bb31715" providerId="LiveId" clId="{8CA0618B-DDC9-477B-8627-A560E0B36D25}" dt="2019-03-20T22:47:06.267" v="1347" actId="20577"/>
        <pc:sldMkLst>
          <pc:docMk/>
          <pc:sldMk cId="3765564786" sldId="256"/>
        </pc:sldMkLst>
        <pc:spChg chg="mod">
          <ac:chgData name="Rodolfo R Menardi" userId="5598781b5bb31715" providerId="LiveId" clId="{8CA0618B-DDC9-477B-8627-A560E0B36D25}" dt="2019-03-20T22:47:06.267" v="1347" actId="20577"/>
          <ac:spMkLst>
            <pc:docMk/>
            <pc:sldMk cId="3765564786" sldId="256"/>
            <ac:spMk id="3" creationId="{A969AE76-C03D-47B0-BA93-4E2A5FFA768E}"/>
          </ac:spMkLst>
        </pc:spChg>
      </pc:sldChg>
      <pc:sldChg chg="modSp">
        <pc:chgData name="Rodolfo R Menardi" userId="5598781b5bb31715" providerId="LiveId" clId="{8CA0618B-DDC9-477B-8627-A560E0B36D25}" dt="2019-03-13T22:39:56.508" v="732" actId="790"/>
        <pc:sldMkLst>
          <pc:docMk/>
          <pc:sldMk cId="2780478471" sldId="258"/>
        </pc:sldMkLst>
        <pc:spChg chg="mod">
          <ac:chgData name="Rodolfo R Menardi" userId="5598781b5bb31715" providerId="LiveId" clId="{8CA0618B-DDC9-477B-8627-A560E0B36D25}" dt="2019-03-13T22:39:53.435" v="731" actId="790"/>
          <ac:spMkLst>
            <pc:docMk/>
            <pc:sldMk cId="2780478471" sldId="258"/>
            <ac:spMk id="4" creationId="{100E2021-02EC-4390-A639-26A8FD98D35C}"/>
          </ac:spMkLst>
        </pc:spChg>
        <pc:spChg chg="mod">
          <ac:chgData name="Rodolfo R Menardi" userId="5598781b5bb31715" providerId="LiveId" clId="{8CA0618B-DDC9-477B-8627-A560E0B36D25}" dt="2019-03-13T22:39:56.508" v="732" actId="790"/>
          <ac:spMkLst>
            <pc:docMk/>
            <pc:sldMk cId="2780478471" sldId="258"/>
            <ac:spMk id="5" creationId="{FD3AA82F-31F7-4A6D-998D-32A7E59EC87E}"/>
          </ac:spMkLst>
        </pc:spChg>
      </pc:sldChg>
      <pc:sldChg chg="modSp">
        <pc:chgData name="Rodolfo R Menardi" userId="5598781b5bb31715" providerId="LiveId" clId="{8CA0618B-DDC9-477B-8627-A560E0B36D25}" dt="2019-03-13T22:40:07.691" v="735" actId="790"/>
        <pc:sldMkLst>
          <pc:docMk/>
          <pc:sldMk cId="4284552924" sldId="265"/>
        </pc:sldMkLst>
        <pc:spChg chg="mod">
          <ac:chgData name="Rodolfo R Menardi" userId="5598781b5bb31715" providerId="LiveId" clId="{8CA0618B-DDC9-477B-8627-A560E0B36D25}" dt="2019-03-13T22:40:05.239" v="733" actId="790"/>
          <ac:spMkLst>
            <pc:docMk/>
            <pc:sldMk cId="4284552924" sldId="265"/>
            <ac:spMk id="4" creationId="{777A430B-20FF-4D26-8916-5D088B72E4F0}"/>
          </ac:spMkLst>
        </pc:spChg>
        <pc:spChg chg="mod">
          <ac:chgData name="Rodolfo R Menardi" userId="5598781b5bb31715" providerId="LiveId" clId="{8CA0618B-DDC9-477B-8627-A560E0B36D25}" dt="2019-03-13T22:40:07.691" v="735" actId="790"/>
          <ac:spMkLst>
            <pc:docMk/>
            <pc:sldMk cId="4284552924" sldId="265"/>
            <ac:spMk id="5" creationId="{1A9F8225-BB38-4B1E-902D-6F2E70F186DA}"/>
          </ac:spMkLst>
        </pc:spChg>
      </pc:sldChg>
      <pc:sldChg chg="modSp">
        <pc:chgData name="Rodolfo R Menardi" userId="5598781b5bb31715" providerId="LiveId" clId="{8CA0618B-DDC9-477B-8627-A560E0B36D25}" dt="2019-03-13T22:40:21.331" v="738" actId="790"/>
        <pc:sldMkLst>
          <pc:docMk/>
          <pc:sldMk cId="3226846290" sldId="278"/>
        </pc:sldMkLst>
        <pc:spChg chg="mod">
          <ac:chgData name="Rodolfo R Menardi" userId="5598781b5bb31715" providerId="LiveId" clId="{8CA0618B-DDC9-477B-8627-A560E0B36D25}" dt="2019-03-13T22:40:17.626" v="736" actId="790"/>
          <ac:spMkLst>
            <pc:docMk/>
            <pc:sldMk cId="3226846290" sldId="278"/>
            <ac:spMk id="4" creationId="{980508B7-6098-4D71-8D72-2687234E2C88}"/>
          </ac:spMkLst>
        </pc:spChg>
        <pc:spChg chg="mod">
          <ac:chgData name="Rodolfo R Menardi" userId="5598781b5bb31715" providerId="LiveId" clId="{8CA0618B-DDC9-477B-8627-A560E0B36D25}" dt="2019-03-13T22:40:21.331" v="738" actId="790"/>
          <ac:spMkLst>
            <pc:docMk/>
            <pc:sldMk cId="3226846290" sldId="278"/>
            <ac:spMk id="5" creationId="{F67D6485-DC8F-4598-8B19-F82744585B20}"/>
          </ac:spMkLst>
        </pc:spChg>
      </pc:sldChg>
      <pc:sldChg chg="modSp add">
        <pc:chgData name="Rodolfo R Menardi" userId="5598781b5bb31715" providerId="LiveId" clId="{8CA0618B-DDC9-477B-8627-A560E0B36D25}" dt="2019-02-28T22:10:42.356" v="35" actId="123"/>
        <pc:sldMkLst>
          <pc:docMk/>
          <pc:sldMk cId="2301153556" sldId="280"/>
        </pc:sldMkLst>
        <pc:spChg chg="mod">
          <ac:chgData name="Rodolfo R Menardi" userId="5598781b5bb31715" providerId="LiveId" clId="{8CA0618B-DDC9-477B-8627-A560E0B36D25}" dt="2019-02-28T22:10:42.356" v="35" actId="123"/>
          <ac:spMkLst>
            <pc:docMk/>
            <pc:sldMk cId="2301153556" sldId="280"/>
            <ac:spMk id="3" creationId="{957C4A37-5246-4CE8-A464-D193AB4243CF}"/>
          </ac:spMkLst>
        </pc:spChg>
      </pc:sldChg>
      <pc:sldChg chg="addSp delSp modSp add mod setBg">
        <pc:chgData name="Rodolfo R Menardi" userId="5598781b5bb31715" providerId="LiveId" clId="{8CA0618B-DDC9-477B-8627-A560E0B36D25}" dt="2019-02-28T22:09:04.285" v="13" actId="26606"/>
        <pc:sldMkLst>
          <pc:docMk/>
          <pc:sldMk cId="3651006982" sldId="281"/>
        </pc:sldMkLst>
        <pc:spChg chg="del">
          <ac:chgData name="Rodolfo R Menardi" userId="5598781b5bb31715" providerId="LiveId" clId="{8CA0618B-DDC9-477B-8627-A560E0B36D25}" dt="2019-02-28T22:08:55.017" v="3" actId="478"/>
          <ac:spMkLst>
            <pc:docMk/>
            <pc:sldMk cId="3651006982" sldId="281"/>
            <ac:spMk id="2" creationId="{22DEA519-4290-4857-88E7-E692CF4C8522}"/>
          </ac:spMkLst>
        </pc:spChg>
        <pc:spChg chg="del">
          <ac:chgData name="Rodolfo R Menardi" userId="5598781b5bb31715" providerId="LiveId" clId="{8CA0618B-DDC9-477B-8627-A560E0B36D25}" dt="2019-02-28T22:08:54.361" v="2" actId="478"/>
          <ac:spMkLst>
            <pc:docMk/>
            <pc:sldMk cId="3651006982" sldId="281"/>
            <ac:spMk id="3" creationId="{B07348E3-ABE8-4751-ADFA-AB809AD22348}"/>
          </ac:spMkLst>
        </pc:spChg>
        <pc:spChg chg="add del">
          <ac:chgData name="Rodolfo R Menardi" userId="5598781b5bb31715" providerId="LiveId" clId="{8CA0618B-DDC9-477B-8627-A560E0B36D25}" dt="2019-02-28T22:09:02.243" v="6" actId="26606"/>
          <ac:spMkLst>
            <pc:docMk/>
            <pc:sldMk cId="3651006982" sldId="281"/>
            <ac:spMk id="21" creationId="{03E8462A-FEBA-4848-81CC-3F8DA3E477BE}"/>
          </ac:spMkLst>
        </pc:spChg>
        <pc:spChg chg="add del">
          <ac:chgData name="Rodolfo R Menardi" userId="5598781b5bb31715" providerId="LiveId" clId="{8CA0618B-DDC9-477B-8627-A560E0B36D25}" dt="2019-02-28T22:09:02.243" v="6" actId="26606"/>
          <ac:spMkLst>
            <pc:docMk/>
            <pc:sldMk cId="3651006982" sldId="281"/>
            <ac:spMk id="34" creationId="{7941F9B1-B01B-4A84-89D9-B169AEB4E456}"/>
          </ac:spMkLst>
        </pc:spChg>
        <pc:spChg chg="add del">
          <ac:chgData name="Rodolfo R Menardi" userId="5598781b5bb31715" providerId="LiveId" clId="{8CA0618B-DDC9-477B-8627-A560E0B36D25}" dt="2019-02-28T22:09:02.921" v="8" actId="26606"/>
          <ac:spMkLst>
            <pc:docMk/>
            <pc:sldMk cId="3651006982" sldId="281"/>
            <ac:spMk id="37" creationId="{21029ED5-F105-4DD2-99C8-1E4422817978}"/>
          </ac:spMkLst>
        </pc:spChg>
        <pc:spChg chg="add del">
          <ac:chgData name="Rodolfo R Menardi" userId="5598781b5bb31715" providerId="LiveId" clId="{8CA0618B-DDC9-477B-8627-A560E0B36D25}" dt="2019-02-28T22:09:02.921" v="8" actId="26606"/>
          <ac:spMkLst>
            <pc:docMk/>
            <pc:sldMk cId="3651006982" sldId="281"/>
            <ac:spMk id="39" creationId="{5C9652B3-A450-4ED6-8FBF-F536BA60B4D8}"/>
          </ac:spMkLst>
        </pc:spChg>
        <pc:spChg chg="add del">
          <ac:chgData name="Rodolfo R Menardi" userId="5598781b5bb31715" providerId="LiveId" clId="{8CA0618B-DDC9-477B-8627-A560E0B36D25}" dt="2019-02-28T22:09:03.495" v="10" actId="26606"/>
          <ac:spMkLst>
            <pc:docMk/>
            <pc:sldMk cId="3651006982" sldId="281"/>
            <ac:spMk id="42" creationId="{03E8462A-FEBA-4848-81CC-3F8DA3E477BE}"/>
          </ac:spMkLst>
        </pc:spChg>
        <pc:spChg chg="add del">
          <ac:chgData name="Rodolfo R Menardi" userId="5598781b5bb31715" providerId="LiveId" clId="{8CA0618B-DDC9-477B-8627-A560E0B36D25}" dt="2019-02-28T22:09:03.495" v="10" actId="26606"/>
          <ac:spMkLst>
            <pc:docMk/>
            <pc:sldMk cId="3651006982" sldId="281"/>
            <ac:spMk id="44" creationId="{7941F9B1-B01B-4A84-89D9-B169AEB4E456}"/>
          </ac:spMkLst>
        </pc:spChg>
        <pc:spChg chg="add del">
          <ac:chgData name="Rodolfo R Menardi" userId="5598781b5bb31715" providerId="LiveId" clId="{8CA0618B-DDC9-477B-8627-A560E0B36D25}" dt="2019-02-28T22:09:04.263" v="12" actId="26606"/>
          <ac:spMkLst>
            <pc:docMk/>
            <pc:sldMk cId="3651006982" sldId="281"/>
            <ac:spMk id="47" creationId="{21029ED5-F105-4DD2-99C8-1E4422817978}"/>
          </ac:spMkLst>
        </pc:spChg>
        <pc:spChg chg="add del">
          <ac:chgData name="Rodolfo R Menardi" userId="5598781b5bb31715" providerId="LiveId" clId="{8CA0618B-DDC9-477B-8627-A560E0B36D25}" dt="2019-02-28T22:09:04.263" v="12" actId="26606"/>
          <ac:spMkLst>
            <pc:docMk/>
            <pc:sldMk cId="3651006982" sldId="281"/>
            <ac:spMk id="49" creationId="{5C9652B3-A450-4ED6-8FBF-F536BA60B4D8}"/>
          </ac:spMkLst>
        </pc:spChg>
        <pc:spChg chg="add">
          <ac:chgData name="Rodolfo R Menardi" userId="5598781b5bb31715" providerId="LiveId" clId="{8CA0618B-DDC9-477B-8627-A560E0B36D25}" dt="2019-02-28T22:09:04.285" v="13" actId="26606"/>
          <ac:spMkLst>
            <pc:docMk/>
            <pc:sldMk cId="3651006982" sldId="281"/>
            <ac:spMk id="52" creationId="{03E8462A-FEBA-4848-81CC-3F8DA3E477BE}"/>
          </ac:spMkLst>
        </pc:spChg>
        <pc:spChg chg="add">
          <ac:chgData name="Rodolfo R Menardi" userId="5598781b5bb31715" providerId="LiveId" clId="{8CA0618B-DDC9-477B-8627-A560E0B36D25}" dt="2019-02-28T22:09:04.285" v="13" actId="26606"/>
          <ac:spMkLst>
            <pc:docMk/>
            <pc:sldMk cId="3651006982" sldId="281"/>
            <ac:spMk id="54" creationId="{7941F9B1-B01B-4A84-89D9-B169AEB4E456}"/>
          </ac:spMkLst>
        </pc:spChg>
        <pc:grpChg chg="add del">
          <ac:chgData name="Rodolfo R Menardi" userId="5598781b5bb31715" providerId="LiveId" clId="{8CA0618B-DDC9-477B-8627-A560E0B36D25}" dt="2019-02-28T22:09:02.243" v="6" actId="26606"/>
          <ac:grpSpMkLst>
            <pc:docMk/>
            <pc:sldMk cId="3651006982" sldId="281"/>
            <ac:grpSpMk id="9" creationId="{609316A9-990D-4EC3-A671-70EE5C1493A4}"/>
          </ac:grpSpMkLst>
        </pc:grpChg>
        <pc:grpChg chg="add del">
          <ac:chgData name="Rodolfo R Menardi" userId="5598781b5bb31715" providerId="LiveId" clId="{8CA0618B-DDC9-477B-8627-A560E0B36D25}" dt="2019-02-28T22:09:02.243" v="6" actId="26606"/>
          <ac:grpSpMkLst>
            <pc:docMk/>
            <pc:sldMk cId="3651006982" sldId="281"/>
            <ac:grpSpMk id="23" creationId="{2109F83F-40FE-4DB3-84CC-09FB3340D06D}"/>
          </ac:grpSpMkLst>
        </pc:grpChg>
        <pc:grpChg chg="add del">
          <ac:chgData name="Rodolfo R Menardi" userId="5598781b5bb31715" providerId="LiveId" clId="{8CA0618B-DDC9-477B-8627-A560E0B36D25}" dt="2019-02-28T22:09:02.921" v="8" actId="26606"/>
          <ac:grpSpMkLst>
            <pc:docMk/>
            <pc:sldMk cId="3651006982" sldId="281"/>
            <ac:grpSpMk id="36" creationId="{DDE8DE2B-61C1-46D5-BEB8-521321C182C4}"/>
          </ac:grpSpMkLst>
        </pc:grpChg>
        <pc:grpChg chg="add del">
          <ac:chgData name="Rodolfo R Menardi" userId="5598781b5bb31715" providerId="LiveId" clId="{8CA0618B-DDC9-477B-8627-A560E0B36D25}" dt="2019-02-28T22:09:02.921" v="8" actId="26606"/>
          <ac:grpSpMkLst>
            <pc:docMk/>
            <pc:sldMk cId="3651006982" sldId="281"/>
            <ac:grpSpMk id="38" creationId="{2D621E68-BF28-4A1C-B1A2-4E55E139E79A}"/>
          </ac:grpSpMkLst>
        </pc:grpChg>
        <pc:grpChg chg="add del">
          <ac:chgData name="Rodolfo R Menardi" userId="5598781b5bb31715" providerId="LiveId" clId="{8CA0618B-DDC9-477B-8627-A560E0B36D25}" dt="2019-02-28T22:09:03.495" v="10" actId="26606"/>
          <ac:grpSpMkLst>
            <pc:docMk/>
            <pc:sldMk cId="3651006982" sldId="281"/>
            <ac:grpSpMk id="41" creationId="{609316A9-990D-4EC3-A671-70EE5C1493A4}"/>
          </ac:grpSpMkLst>
        </pc:grpChg>
        <pc:grpChg chg="add del">
          <ac:chgData name="Rodolfo R Menardi" userId="5598781b5bb31715" providerId="LiveId" clId="{8CA0618B-DDC9-477B-8627-A560E0B36D25}" dt="2019-02-28T22:09:03.495" v="10" actId="26606"/>
          <ac:grpSpMkLst>
            <pc:docMk/>
            <pc:sldMk cId="3651006982" sldId="281"/>
            <ac:grpSpMk id="43" creationId="{2109F83F-40FE-4DB3-84CC-09FB3340D06D}"/>
          </ac:grpSpMkLst>
        </pc:grpChg>
        <pc:grpChg chg="add del">
          <ac:chgData name="Rodolfo R Menardi" userId="5598781b5bb31715" providerId="LiveId" clId="{8CA0618B-DDC9-477B-8627-A560E0B36D25}" dt="2019-02-28T22:09:04.263" v="12" actId="26606"/>
          <ac:grpSpMkLst>
            <pc:docMk/>
            <pc:sldMk cId="3651006982" sldId="281"/>
            <ac:grpSpMk id="46" creationId="{DDE8DE2B-61C1-46D5-BEB8-521321C182C4}"/>
          </ac:grpSpMkLst>
        </pc:grpChg>
        <pc:grpChg chg="add del">
          <ac:chgData name="Rodolfo R Menardi" userId="5598781b5bb31715" providerId="LiveId" clId="{8CA0618B-DDC9-477B-8627-A560E0B36D25}" dt="2019-02-28T22:09:04.263" v="12" actId="26606"/>
          <ac:grpSpMkLst>
            <pc:docMk/>
            <pc:sldMk cId="3651006982" sldId="281"/>
            <ac:grpSpMk id="48" creationId="{2D621E68-BF28-4A1C-B1A2-4E55E139E79A}"/>
          </ac:grpSpMkLst>
        </pc:grpChg>
        <pc:grpChg chg="add">
          <ac:chgData name="Rodolfo R Menardi" userId="5598781b5bb31715" providerId="LiveId" clId="{8CA0618B-DDC9-477B-8627-A560E0B36D25}" dt="2019-02-28T22:09:04.285" v="13" actId="26606"/>
          <ac:grpSpMkLst>
            <pc:docMk/>
            <pc:sldMk cId="3651006982" sldId="281"/>
            <ac:grpSpMk id="51" creationId="{609316A9-990D-4EC3-A671-70EE5C1493A4}"/>
          </ac:grpSpMkLst>
        </pc:grpChg>
        <pc:grpChg chg="add">
          <ac:chgData name="Rodolfo R Menardi" userId="5598781b5bb31715" providerId="LiveId" clId="{8CA0618B-DDC9-477B-8627-A560E0B36D25}" dt="2019-02-28T22:09:04.285" v="13" actId="26606"/>
          <ac:grpSpMkLst>
            <pc:docMk/>
            <pc:sldMk cId="3651006982" sldId="281"/>
            <ac:grpSpMk id="53" creationId="{2109F83F-40FE-4DB3-84CC-09FB3340D06D}"/>
          </ac:grpSpMkLst>
        </pc:grpChg>
        <pc:picChg chg="add mod">
          <ac:chgData name="Rodolfo R Menardi" userId="5598781b5bb31715" providerId="LiveId" clId="{8CA0618B-DDC9-477B-8627-A560E0B36D25}" dt="2019-02-28T22:09:04.285" v="13" actId="26606"/>
          <ac:picMkLst>
            <pc:docMk/>
            <pc:sldMk cId="3651006982" sldId="281"/>
            <ac:picMk id="4" creationId="{98079144-CC68-40E5-8090-2AF2913B5C46}"/>
          </ac:picMkLst>
        </pc:picChg>
      </pc:sldChg>
      <pc:sldChg chg="addSp delSp modSp add mod setBg">
        <pc:chgData name="Rodolfo R Menardi" userId="5598781b5bb31715" providerId="LiveId" clId="{8CA0618B-DDC9-477B-8627-A560E0B36D25}" dt="2019-02-28T22:10:23.418" v="33" actId="14100"/>
        <pc:sldMkLst>
          <pc:docMk/>
          <pc:sldMk cId="220743871" sldId="282"/>
        </pc:sldMkLst>
        <pc:spChg chg="del">
          <ac:chgData name="Rodolfo R Menardi" userId="5598781b5bb31715" providerId="LiveId" clId="{8CA0618B-DDC9-477B-8627-A560E0B36D25}" dt="2019-02-28T22:10:12.977" v="29" actId="478"/>
          <ac:spMkLst>
            <pc:docMk/>
            <pc:sldMk cId="220743871" sldId="282"/>
            <ac:spMk id="2" creationId="{F3EACE33-9EBD-4778-954E-3A023327FD14}"/>
          </ac:spMkLst>
        </pc:spChg>
        <pc:spChg chg="del">
          <ac:chgData name="Rodolfo R Menardi" userId="5598781b5bb31715" providerId="LiveId" clId="{8CA0618B-DDC9-477B-8627-A560E0B36D25}" dt="2019-02-28T22:10:12.345" v="28" actId="478"/>
          <ac:spMkLst>
            <pc:docMk/>
            <pc:sldMk cId="220743871" sldId="282"/>
            <ac:spMk id="3" creationId="{558775DC-61E6-4411-8802-5858258CEF8F}"/>
          </ac:spMkLst>
        </pc:spChg>
        <pc:spChg chg="add">
          <ac:chgData name="Rodolfo R Menardi" userId="5598781b5bb31715" providerId="LiveId" clId="{8CA0618B-DDC9-477B-8627-A560E0B36D25}" dt="2019-02-28T22:10:15.692" v="31" actId="26606"/>
          <ac:spMkLst>
            <pc:docMk/>
            <pc:sldMk cId="220743871" sldId="282"/>
            <ac:spMk id="21" creationId="{03E8462A-FEBA-4848-81CC-3F8DA3E477BE}"/>
          </ac:spMkLst>
        </pc:spChg>
        <pc:spChg chg="add">
          <ac:chgData name="Rodolfo R Menardi" userId="5598781b5bb31715" providerId="LiveId" clId="{8CA0618B-DDC9-477B-8627-A560E0B36D25}" dt="2019-02-28T22:10:15.692" v="31" actId="26606"/>
          <ac:spMkLst>
            <pc:docMk/>
            <pc:sldMk cId="220743871" sldId="282"/>
            <ac:spMk id="34" creationId="{7941F9B1-B01B-4A84-89D9-B169AEB4E456}"/>
          </ac:spMkLst>
        </pc:spChg>
        <pc:grpChg chg="add">
          <ac:chgData name="Rodolfo R Menardi" userId="5598781b5bb31715" providerId="LiveId" clId="{8CA0618B-DDC9-477B-8627-A560E0B36D25}" dt="2019-02-28T22:10:15.692" v="31" actId="26606"/>
          <ac:grpSpMkLst>
            <pc:docMk/>
            <pc:sldMk cId="220743871" sldId="282"/>
            <ac:grpSpMk id="9" creationId="{609316A9-990D-4EC3-A671-70EE5C1493A4}"/>
          </ac:grpSpMkLst>
        </pc:grpChg>
        <pc:grpChg chg="add">
          <ac:chgData name="Rodolfo R Menardi" userId="5598781b5bb31715" providerId="LiveId" clId="{8CA0618B-DDC9-477B-8627-A560E0B36D25}" dt="2019-02-28T22:10:15.692" v="31" actId="26606"/>
          <ac:grpSpMkLst>
            <pc:docMk/>
            <pc:sldMk cId="220743871" sldId="282"/>
            <ac:grpSpMk id="23" creationId="{2109F83F-40FE-4DB3-84CC-09FB3340D06D}"/>
          </ac:grpSpMkLst>
        </pc:grpChg>
        <pc:picChg chg="add mod">
          <ac:chgData name="Rodolfo R Menardi" userId="5598781b5bb31715" providerId="LiveId" clId="{8CA0618B-DDC9-477B-8627-A560E0B36D25}" dt="2019-02-28T22:10:23.418" v="33" actId="14100"/>
          <ac:picMkLst>
            <pc:docMk/>
            <pc:sldMk cId="220743871" sldId="282"/>
            <ac:picMk id="4" creationId="{F0BFEA65-2069-4732-A0D4-126E7EE402D7}"/>
          </ac:picMkLst>
        </pc:picChg>
      </pc:sldChg>
      <pc:sldChg chg="addSp delSp modSp add mod setBg delDesignElem">
        <pc:chgData name="Rodolfo R Menardi" userId="5598781b5bb31715" providerId="LiveId" clId="{8CA0618B-DDC9-477B-8627-A560E0B36D25}" dt="2019-02-28T22:09:55.856" v="25" actId="14100"/>
        <pc:sldMkLst>
          <pc:docMk/>
          <pc:sldMk cId="439611828" sldId="285"/>
        </pc:sldMkLst>
        <pc:spChg chg="del">
          <ac:chgData name="Rodolfo R Menardi" userId="5598781b5bb31715" providerId="LiveId" clId="{8CA0618B-DDC9-477B-8627-A560E0B36D25}" dt="2019-02-28T22:09:29.689" v="21"/>
          <ac:spMkLst>
            <pc:docMk/>
            <pc:sldMk cId="439611828" sldId="285"/>
            <ac:spMk id="23" creationId="{AA6EC888-B85F-410F-B430-06583E94BEEC}"/>
          </ac:spMkLst>
        </pc:spChg>
        <pc:spChg chg="add">
          <ac:chgData name="Rodolfo R Menardi" userId="5598781b5bb31715" providerId="LiveId" clId="{8CA0618B-DDC9-477B-8627-A560E0B36D25}" dt="2019-02-28T22:09:40.238" v="22" actId="26606"/>
          <ac:spMkLst>
            <pc:docMk/>
            <pc:sldMk cId="439611828" sldId="285"/>
            <ac:spMk id="24" creationId="{03E8462A-FEBA-4848-81CC-3F8DA3E477BE}"/>
          </ac:spMkLst>
        </pc:spChg>
        <pc:spChg chg="del">
          <ac:chgData name="Rodolfo R Menardi" userId="5598781b5bb31715" providerId="LiveId" clId="{8CA0618B-DDC9-477B-8627-A560E0B36D25}" dt="2019-02-28T22:09:29.689" v="21"/>
          <ac:spMkLst>
            <pc:docMk/>
            <pc:sldMk cId="439611828" sldId="285"/>
            <ac:spMk id="25" creationId="{9485DA84-CB73-4E5E-9864-2460CE28055D}"/>
          </ac:spMkLst>
        </pc:spChg>
        <pc:spChg chg="del">
          <ac:chgData name="Rodolfo R Menardi" userId="5598781b5bb31715" providerId="LiveId" clId="{8CA0618B-DDC9-477B-8627-A560E0B36D25}" dt="2019-02-28T22:09:29.689" v="21"/>
          <ac:spMkLst>
            <pc:docMk/>
            <pc:sldMk cId="439611828" sldId="285"/>
            <ac:spMk id="27" creationId="{7D49185E-361A-421B-8F2D-11C7FFC686F0}"/>
          </ac:spMkLst>
        </pc:spChg>
        <pc:spChg chg="del">
          <ac:chgData name="Rodolfo R Menardi" userId="5598781b5bb31715" providerId="LiveId" clId="{8CA0618B-DDC9-477B-8627-A560E0B36D25}" dt="2019-02-28T22:09:29.689" v="21"/>
          <ac:spMkLst>
            <pc:docMk/>
            <pc:sldMk cId="439611828" sldId="285"/>
            <ac:spMk id="29" creationId="{9018D83B-903C-4782-B1BB-A45164A71F60}"/>
          </ac:spMkLst>
        </pc:spChg>
        <pc:spChg chg="del">
          <ac:chgData name="Rodolfo R Menardi" userId="5598781b5bb31715" providerId="LiveId" clId="{8CA0618B-DDC9-477B-8627-A560E0B36D25}" dt="2019-02-28T22:09:29.689" v="21"/>
          <ac:spMkLst>
            <pc:docMk/>
            <pc:sldMk cId="439611828" sldId="285"/>
            <ac:spMk id="31" creationId="{14B85BAA-C37F-44B4-B427-B4F10EBB4183}"/>
          </ac:spMkLst>
        </pc:spChg>
        <pc:spChg chg="del">
          <ac:chgData name="Rodolfo R Menardi" userId="5598781b5bb31715" providerId="LiveId" clId="{8CA0618B-DDC9-477B-8627-A560E0B36D25}" dt="2019-02-28T22:09:29.689" v="21"/>
          <ac:spMkLst>
            <pc:docMk/>
            <pc:sldMk cId="439611828" sldId="285"/>
            <ac:spMk id="33" creationId="{EDC4EE06-D7B4-4FAC-A561-38A1C380232A}"/>
          </ac:spMkLst>
        </pc:spChg>
        <pc:spChg chg="del">
          <ac:chgData name="Rodolfo R Menardi" userId="5598781b5bb31715" providerId="LiveId" clId="{8CA0618B-DDC9-477B-8627-A560E0B36D25}" dt="2019-02-28T22:09:29.689" v="21"/>
          <ac:spMkLst>
            <pc:docMk/>
            <pc:sldMk cId="439611828" sldId="285"/>
            <ac:spMk id="35" creationId="{8785589A-A5AC-409A-B2A2-24D871B4CEF0}"/>
          </ac:spMkLst>
        </pc:spChg>
        <pc:spChg chg="add">
          <ac:chgData name="Rodolfo R Menardi" userId="5598781b5bb31715" providerId="LiveId" clId="{8CA0618B-DDC9-477B-8627-A560E0B36D25}" dt="2019-02-28T22:09:40.238" v="22" actId="26606"/>
          <ac:spMkLst>
            <pc:docMk/>
            <pc:sldMk cId="439611828" sldId="285"/>
            <ac:spMk id="37" creationId="{7941F9B1-B01B-4A84-89D9-B169AEB4E456}"/>
          </ac:spMkLst>
        </pc:spChg>
        <pc:grpChg chg="add">
          <ac:chgData name="Rodolfo R Menardi" userId="5598781b5bb31715" providerId="LiveId" clId="{8CA0618B-DDC9-477B-8627-A560E0B36D25}" dt="2019-02-28T22:09:40.238" v="22" actId="26606"/>
          <ac:grpSpMkLst>
            <pc:docMk/>
            <pc:sldMk cId="439611828" sldId="285"/>
            <ac:grpSpMk id="12" creationId="{609316A9-990D-4EC3-A671-70EE5C1493A4}"/>
          </ac:grpSpMkLst>
        </pc:grpChg>
        <pc:grpChg chg="add">
          <ac:chgData name="Rodolfo R Menardi" userId="5598781b5bb31715" providerId="LiveId" clId="{8CA0618B-DDC9-477B-8627-A560E0B36D25}" dt="2019-02-28T22:09:40.238" v="22" actId="26606"/>
          <ac:grpSpMkLst>
            <pc:docMk/>
            <pc:sldMk cId="439611828" sldId="285"/>
            <ac:grpSpMk id="26" creationId="{2109F83F-40FE-4DB3-84CC-09FB3340D06D}"/>
          </ac:grpSpMkLst>
        </pc:grpChg>
        <pc:picChg chg="mod">
          <ac:chgData name="Rodolfo R Menardi" userId="5598781b5bb31715" providerId="LiveId" clId="{8CA0618B-DDC9-477B-8627-A560E0B36D25}" dt="2019-02-28T22:09:55.856" v="25" actId="14100"/>
          <ac:picMkLst>
            <pc:docMk/>
            <pc:sldMk cId="439611828" sldId="285"/>
            <ac:picMk id="7" creationId="{19A4019F-B102-4DCF-9AB2-1977A6B41F16}"/>
          </ac:picMkLst>
        </pc:picChg>
      </pc:sldChg>
      <pc:sldChg chg="modSp add">
        <pc:chgData name="Rodolfo R Menardi" userId="5598781b5bb31715" providerId="LiveId" clId="{8CA0618B-DDC9-477B-8627-A560E0B36D25}" dt="2019-02-28T22:11:00.405" v="38" actId="123"/>
        <pc:sldMkLst>
          <pc:docMk/>
          <pc:sldMk cId="1198843536" sldId="286"/>
        </pc:sldMkLst>
        <pc:spChg chg="mod">
          <ac:chgData name="Rodolfo R Menardi" userId="5598781b5bb31715" providerId="LiveId" clId="{8CA0618B-DDC9-477B-8627-A560E0B36D25}" dt="2019-02-28T22:11:00.405" v="38" actId="123"/>
          <ac:spMkLst>
            <pc:docMk/>
            <pc:sldMk cId="1198843536" sldId="286"/>
            <ac:spMk id="3" creationId="{957C4A37-5246-4CE8-A464-D193AB4243CF}"/>
          </ac:spMkLst>
        </pc:spChg>
      </pc:sldChg>
      <pc:sldChg chg="modSp add">
        <pc:chgData name="Rodolfo R Menardi" userId="5598781b5bb31715" providerId="LiveId" clId="{8CA0618B-DDC9-477B-8627-A560E0B36D25}" dt="2019-02-28T22:11:21.330" v="45" actId="123"/>
        <pc:sldMkLst>
          <pc:docMk/>
          <pc:sldMk cId="2044110336" sldId="287"/>
        </pc:sldMkLst>
        <pc:spChg chg="mod">
          <ac:chgData name="Rodolfo R Menardi" userId="5598781b5bb31715" providerId="LiveId" clId="{8CA0618B-DDC9-477B-8627-A560E0B36D25}" dt="2019-02-28T22:11:21.330" v="45" actId="123"/>
          <ac:spMkLst>
            <pc:docMk/>
            <pc:sldMk cId="2044110336" sldId="287"/>
            <ac:spMk id="3" creationId="{957C4A37-5246-4CE8-A464-D193AB4243CF}"/>
          </ac:spMkLst>
        </pc:spChg>
      </pc:sldChg>
      <pc:sldChg chg="modSp add">
        <pc:chgData name="Rodolfo R Menardi" userId="5598781b5bb31715" providerId="LiveId" clId="{8CA0618B-DDC9-477B-8627-A560E0B36D25}" dt="2019-02-28T22:11:37.695" v="49" actId="123"/>
        <pc:sldMkLst>
          <pc:docMk/>
          <pc:sldMk cId="2830077953" sldId="288"/>
        </pc:sldMkLst>
        <pc:spChg chg="mod">
          <ac:chgData name="Rodolfo R Menardi" userId="5598781b5bb31715" providerId="LiveId" clId="{8CA0618B-DDC9-477B-8627-A560E0B36D25}" dt="2019-02-28T22:11:37.695" v="49" actId="123"/>
          <ac:spMkLst>
            <pc:docMk/>
            <pc:sldMk cId="2830077953" sldId="288"/>
            <ac:spMk id="3" creationId="{957C4A37-5246-4CE8-A464-D193AB4243CF}"/>
          </ac:spMkLst>
        </pc:spChg>
      </pc:sldChg>
      <pc:sldChg chg="modSp add">
        <pc:chgData name="Rodolfo R Menardi" userId="5598781b5bb31715" providerId="LiveId" clId="{8CA0618B-DDC9-477B-8627-A560E0B36D25}" dt="2019-02-28T22:11:52.997" v="54" actId="123"/>
        <pc:sldMkLst>
          <pc:docMk/>
          <pc:sldMk cId="3928655886" sldId="289"/>
        </pc:sldMkLst>
        <pc:spChg chg="mod">
          <ac:chgData name="Rodolfo R Menardi" userId="5598781b5bb31715" providerId="LiveId" clId="{8CA0618B-DDC9-477B-8627-A560E0B36D25}" dt="2019-02-28T22:11:52.997" v="54" actId="123"/>
          <ac:spMkLst>
            <pc:docMk/>
            <pc:sldMk cId="3928655886" sldId="289"/>
            <ac:spMk id="3" creationId="{957C4A37-5246-4CE8-A464-D193AB4243CF}"/>
          </ac:spMkLst>
        </pc:spChg>
      </pc:sldChg>
      <pc:sldChg chg="modSp add modAnim">
        <pc:chgData name="Rodolfo R Menardi" userId="5598781b5bb31715" providerId="LiveId" clId="{8CA0618B-DDC9-477B-8627-A560E0B36D25}" dt="2019-02-28T22:13:16.938" v="70"/>
        <pc:sldMkLst>
          <pc:docMk/>
          <pc:sldMk cId="2070672742" sldId="290"/>
        </pc:sldMkLst>
        <pc:spChg chg="mod">
          <ac:chgData name="Rodolfo R Menardi" userId="5598781b5bb31715" providerId="LiveId" clId="{8CA0618B-DDC9-477B-8627-A560E0B36D25}" dt="2019-02-28T22:12:41.388" v="67" actId="5793"/>
          <ac:spMkLst>
            <pc:docMk/>
            <pc:sldMk cId="2070672742" sldId="290"/>
            <ac:spMk id="3" creationId="{957C4A37-5246-4CE8-A464-D193AB4243CF}"/>
          </ac:spMkLst>
        </pc:spChg>
      </pc:sldChg>
      <pc:sldChg chg="addSp delSp modSp add mod setBg">
        <pc:chgData name="Rodolfo R Menardi" userId="5598781b5bb31715" providerId="LiveId" clId="{8CA0618B-DDC9-477B-8627-A560E0B36D25}" dt="2019-02-28T22:15:11.665" v="129" actId="26606"/>
        <pc:sldMkLst>
          <pc:docMk/>
          <pc:sldMk cId="1396902359" sldId="291"/>
        </pc:sldMkLst>
        <pc:spChg chg="mod ord">
          <ac:chgData name="Rodolfo R Menardi" userId="5598781b5bb31715" providerId="LiveId" clId="{8CA0618B-DDC9-477B-8627-A560E0B36D25}" dt="2019-02-28T22:15:11.665" v="129" actId="26606"/>
          <ac:spMkLst>
            <pc:docMk/>
            <pc:sldMk cId="1396902359" sldId="291"/>
            <ac:spMk id="2" creationId="{D4EBC2D5-D48C-4575-A700-83B10F646380}"/>
          </ac:spMkLst>
        </pc:spChg>
        <pc:spChg chg="del">
          <ac:chgData name="Rodolfo R Menardi" userId="5598781b5bb31715" providerId="LiveId" clId="{8CA0618B-DDC9-477B-8627-A560E0B36D25}" dt="2019-02-28T22:14:36.159" v="72" actId="478"/>
          <ac:spMkLst>
            <pc:docMk/>
            <pc:sldMk cId="1396902359" sldId="291"/>
            <ac:spMk id="3" creationId="{6F3C3CC3-3182-442F-9188-1A58DA489096}"/>
          </ac:spMkLst>
        </pc:spChg>
        <pc:spChg chg="add del">
          <ac:chgData name="Rodolfo R Menardi" userId="5598781b5bb31715" providerId="LiveId" clId="{8CA0618B-DDC9-477B-8627-A560E0B36D25}" dt="2019-02-28T22:15:11.649" v="128" actId="26606"/>
          <ac:spMkLst>
            <pc:docMk/>
            <pc:sldMk cId="1396902359" sldId="291"/>
            <ac:spMk id="25" creationId="{66D61E08-70C3-48D8-BEA0-787111DC30DA}"/>
          </ac:spMkLst>
        </pc:spChg>
        <pc:spChg chg="add del">
          <ac:chgData name="Rodolfo R Menardi" userId="5598781b5bb31715" providerId="LiveId" clId="{8CA0618B-DDC9-477B-8627-A560E0B36D25}" dt="2019-02-28T22:15:11.649" v="128" actId="26606"/>
          <ac:spMkLst>
            <pc:docMk/>
            <pc:sldMk cId="1396902359" sldId="291"/>
            <ac:spMk id="27" creationId="{FC55298F-0AE5-478E-AD2B-03C2614C5833}"/>
          </ac:spMkLst>
        </pc:spChg>
        <pc:spChg chg="add del">
          <ac:chgData name="Rodolfo R Menardi" userId="5598781b5bb31715" providerId="LiveId" clId="{8CA0618B-DDC9-477B-8627-A560E0B36D25}" dt="2019-02-28T22:15:11.649" v="128" actId="26606"/>
          <ac:spMkLst>
            <pc:docMk/>
            <pc:sldMk cId="1396902359" sldId="291"/>
            <ac:spMk id="29" creationId="{C180E4EA-0B63-4779-A895-7E90E71088F3}"/>
          </ac:spMkLst>
        </pc:spChg>
        <pc:spChg chg="add del">
          <ac:chgData name="Rodolfo R Menardi" userId="5598781b5bb31715" providerId="LiveId" clId="{8CA0618B-DDC9-477B-8627-A560E0B36D25}" dt="2019-02-28T22:15:11.649" v="128" actId="26606"/>
          <ac:spMkLst>
            <pc:docMk/>
            <pc:sldMk cId="1396902359" sldId="291"/>
            <ac:spMk id="31" creationId="{CEE01D9D-3DE8-4EED-B0D3-8F3C79CC7673}"/>
          </ac:spMkLst>
        </pc:spChg>
        <pc:spChg chg="add del">
          <ac:chgData name="Rodolfo R Menardi" userId="5598781b5bb31715" providerId="LiveId" clId="{8CA0618B-DDC9-477B-8627-A560E0B36D25}" dt="2019-02-28T22:15:11.649" v="128" actId="26606"/>
          <ac:spMkLst>
            <pc:docMk/>
            <pc:sldMk cId="1396902359" sldId="291"/>
            <ac:spMk id="33" creationId="{89AF5CE9-607F-43F4-8983-DCD6DA4051FD}"/>
          </ac:spMkLst>
        </pc:spChg>
        <pc:spChg chg="add del">
          <ac:chgData name="Rodolfo R Menardi" userId="5598781b5bb31715" providerId="LiveId" clId="{8CA0618B-DDC9-477B-8627-A560E0B36D25}" dt="2019-02-28T22:15:11.649" v="128" actId="26606"/>
          <ac:spMkLst>
            <pc:docMk/>
            <pc:sldMk cId="1396902359" sldId="291"/>
            <ac:spMk id="35" creationId="{6EEA2DBD-9E1E-4521-8C01-F32AD18A89E3}"/>
          </ac:spMkLst>
        </pc:spChg>
        <pc:spChg chg="add del">
          <ac:chgData name="Rodolfo R Menardi" userId="5598781b5bb31715" providerId="LiveId" clId="{8CA0618B-DDC9-477B-8627-A560E0B36D25}" dt="2019-02-28T22:15:11.649" v="128" actId="26606"/>
          <ac:spMkLst>
            <pc:docMk/>
            <pc:sldMk cId="1396902359" sldId="291"/>
            <ac:spMk id="37" creationId="{15BBD2C1-BA9B-46A9-A27A-33498B169272}"/>
          </ac:spMkLst>
        </pc:spChg>
        <pc:spChg chg="add">
          <ac:chgData name="Rodolfo R Menardi" userId="5598781b5bb31715" providerId="LiveId" clId="{8CA0618B-DDC9-477B-8627-A560E0B36D25}" dt="2019-02-28T22:15:11.665" v="129" actId="26606"/>
          <ac:spMkLst>
            <pc:docMk/>
            <pc:sldMk cId="1396902359" sldId="291"/>
            <ac:spMk id="40" creationId="{5A7802B6-FF37-40CF-A7E2-6F2A0D9A91EF}"/>
          </ac:spMkLst>
        </pc:spChg>
        <pc:grpChg chg="add del">
          <ac:chgData name="Rodolfo R Menardi" userId="5598781b5bb31715" providerId="LiveId" clId="{8CA0618B-DDC9-477B-8627-A560E0B36D25}" dt="2019-02-28T22:15:11.649" v="128" actId="26606"/>
          <ac:grpSpMkLst>
            <pc:docMk/>
            <pc:sldMk cId="1396902359" sldId="291"/>
            <ac:grpSpMk id="9" creationId="{88C9B83F-64CD-41C1-925F-A08801FFD0BD}"/>
          </ac:grpSpMkLst>
        </pc:grpChg>
        <pc:grpChg chg="add">
          <ac:chgData name="Rodolfo R Menardi" userId="5598781b5bb31715" providerId="LiveId" clId="{8CA0618B-DDC9-477B-8627-A560E0B36D25}" dt="2019-02-28T22:15:11.665" v="129" actId="26606"/>
          <ac:grpSpMkLst>
            <pc:docMk/>
            <pc:sldMk cId="1396902359" sldId="291"/>
            <ac:grpSpMk id="39" creationId="{B4DE830A-B531-4A3B-96F6-0ECE88B08555}"/>
          </ac:grpSpMkLst>
        </pc:grpChg>
        <pc:picChg chg="add mod">
          <ac:chgData name="Rodolfo R Menardi" userId="5598781b5bb31715" providerId="LiveId" clId="{8CA0618B-DDC9-477B-8627-A560E0B36D25}" dt="2019-02-28T22:15:11.665" v="129" actId="26606"/>
          <ac:picMkLst>
            <pc:docMk/>
            <pc:sldMk cId="1396902359" sldId="291"/>
            <ac:picMk id="4" creationId="{887BE6E1-A6AE-4147-BDB6-3B4923C34962}"/>
          </ac:picMkLst>
        </pc:picChg>
        <pc:cxnChg chg="add del">
          <ac:chgData name="Rodolfo R Menardi" userId="5598781b5bb31715" providerId="LiveId" clId="{8CA0618B-DDC9-477B-8627-A560E0B36D25}" dt="2019-02-28T22:15:11.649" v="128" actId="26606"/>
          <ac:cxnSpMkLst>
            <pc:docMk/>
            <pc:sldMk cId="1396902359" sldId="291"/>
            <ac:cxnSpMk id="21" creationId="{A57C1A16-B8AB-4D99-A195-A38F556A6486}"/>
          </ac:cxnSpMkLst>
        </pc:cxnChg>
        <pc:cxnChg chg="add del">
          <ac:chgData name="Rodolfo R Menardi" userId="5598781b5bb31715" providerId="LiveId" clId="{8CA0618B-DDC9-477B-8627-A560E0B36D25}" dt="2019-02-28T22:15:11.649" v="128" actId="26606"/>
          <ac:cxnSpMkLst>
            <pc:docMk/>
            <pc:sldMk cId="1396902359" sldId="291"/>
            <ac:cxnSpMk id="23" creationId="{F8A9B20B-D1DD-4573-B5EC-558029519236}"/>
          </ac:cxnSpMkLst>
        </pc:cxnChg>
      </pc:sldChg>
      <pc:sldChg chg="addSp delSp modSp add mod setBg setClrOvrMap">
        <pc:chgData name="Rodolfo R Menardi" userId="5598781b5bb31715" providerId="LiveId" clId="{8CA0618B-DDC9-477B-8627-A560E0B36D25}" dt="2019-03-13T22:40:31.765" v="741" actId="790"/>
        <pc:sldMkLst>
          <pc:docMk/>
          <pc:sldMk cId="2832148107" sldId="292"/>
        </pc:sldMkLst>
        <pc:spChg chg="del">
          <ac:chgData name="Rodolfo R Menardi" userId="5598781b5bb31715" providerId="LiveId" clId="{8CA0618B-DDC9-477B-8627-A560E0B36D25}" dt="2019-02-28T22:15:32.777" v="131"/>
          <ac:spMkLst>
            <pc:docMk/>
            <pc:sldMk cId="2832148107" sldId="292"/>
            <ac:spMk id="2" creationId="{BE5EC563-4645-4C61-A4D7-AF27B6890717}"/>
          </ac:spMkLst>
        </pc:spChg>
        <pc:spChg chg="del">
          <ac:chgData name="Rodolfo R Menardi" userId="5598781b5bb31715" providerId="LiveId" clId="{8CA0618B-DDC9-477B-8627-A560E0B36D25}" dt="2019-02-28T22:15:32.777" v="131"/>
          <ac:spMkLst>
            <pc:docMk/>
            <pc:sldMk cId="2832148107" sldId="292"/>
            <ac:spMk id="3" creationId="{47158153-EA20-4AD6-9690-68192352BC38}"/>
          </ac:spMkLst>
        </pc:spChg>
        <pc:spChg chg="add mod">
          <ac:chgData name="Rodolfo R Menardi" userId="5598781b5bb31715" providerId="LiveId" clId="{8CA0618B-DDC9-477B-8627-A560E0B36D25}" dt="2019-03-13T22:40:29.579" v="739" actId="790"/>
          <ac:spMkLst>
            <pc:docMk/>
            <pc:sldMk cId="2832148107" sldId="292"/>
            <ac:spMk id="4" creationId="{113AB9AE-4E16-4348-A537-9E2DB83EA8B6}"/>
          </ac:spMkLst>
        </pc:spChg>
        <pc:spChg chg="add mod">
          <ac:chgData name="Rodolfo R Menardi" userId="5598781b5bb31715" providerId="LiveId" clId="{8CA0618B-DDC9-477B-8627-A560E0B36D25}" dt="2019-03-13T22:40:31.765" v="741" actId="790"/>
          <ac:spMkLst>
            <pc:docMk/>
            <pc:sldMk cId="2832148107" sldId="292"/>
            <ac:spMk id="5" creationId="{D90E4FA0-D972-4EEE-8AEA-F9AC9A2BED61}"/>
          </ac:spMkLst>
        </pc:spChg>
        <pc:spChg chg="add">
          <ac:chgData name="Rodolfo R Menardi" userId="5598781b5bb31715" providerId="LiveId" clId="{8CA0618B-DDC9-477B-8627-A560E0B36D25}" dt="2019-02-28T22:15:48.964" v="139" actId="26606"/>
          <ac:spMkLst>
            <pc:docMk/>
            <pc:sldMk cId="2832148107" sldId="292"/>
            <ac:spMk id="22" creationId="{9179DE42-5613-4B35-A1E6-6CCBAA13C743}"/>
          </ac:spMkLst>
        </pc:spChg>
        <pc:spChg chg="add">
          <ac:chgData name="Rodolfo R Menardi" userId="5598781b5bb31715" providerId="LiveId" clId="{8CA0618B-DDC9-477B-8627-A560E0B36D25}" dt="2019-02-28T22:15:48.964" v="139" actId="26606"/>
          <ac:spMkLst>
            <pc:docMk/>
            <pc:sldMk cId="2832148107" sldId="292"/>
            <ac:spMk id="28" creationId="{52FB45E9-914E-4471-AC87-E475CD51767D}"/>
          </ac:spMkLst>
        </pc:spChg>
        <pc:spChg chg="add">
          <ac:chgData name="Rodolfo R Menardi" userId="5598781b5bb31715" providerId="LiveId" clId="{8CA0618B-DDC9-477B-8627-A560E0B36D25}" dt="2019-02-28T22:15:48.964" v="139" actId="26606"/>
          <ac:spMkLst>
            <pc:docMk/>
            <pc:sldMk cId="2832148107" sldId="292"/>
            <ac:spMk id="30" creationId="{C310626D-5743-49D4-8F7D-88C4F8F05774}"/>
          </ac:spMkLst>
        </pc:spChg>
        <pc:spChg chg="add">
          <ac:chgData name="Rodolfo R Menardi" userId="5598781b5bb31715" providerId="LiveId" clId="{8CA0618B-DDC9-477B-8627-A560E0B36D25}" dt="2019-02-28T22:15:48.964" v="139" actId="26606"/>
          <ac:spMkLst>
            <pc:docMk/>
            <pc:sldMk cId="2832148107" sldId="292"/>
            <ac:spMk id="32" creationId="{3C195FC1-B568-4C72-9902-34CB35DDD7A1}"/>
          </ac:spMkLst>
        </pc:spChg>
        <pc:spChg chg="add">
          <ac:chgData name="Rodolfo R Menardi" userId="5598781b5bb31715" providerId="LiveId" clId="{8CA0618B-DDC9-477B-8627-A560E0B36D25}" dt="2019-02-28T22:15:48.964" v="139" actId="26606"/>
          <ac:spMkLst>
            <pc:docMk/>
            <pc:sldMk cId="2832148107" sldId="292"/>
            <ac:spMk id="34" creationId="{EF2BDF77-362C-43F0-8CBB-A969EC2AE0C4}"/>
          </ac:spMkLst>
        </pc:spChg>
        <pc:spChg chg="add">
          <ac:chgData name="Rodolfo R Menardi" userId="5598781b5bb31715" providerId="LiveId" clId="{8CA0618B-DDC9-477B-8627-A560E0B36D25}" dt="2019-02-28T22:15:48.964" v="139" actId="26606"/>
          <ac:spMkLst>
            <pc:docMk/>
            <pc:sldMk cId="2832148107" sldId="292"/>
            <ac:spMk id="36" creationId="{4BE96B01-3929-432D-B8C2-ADBCB74C2EF4}"/>
          </ac:spMkLst>
        </pc:spChg>
        <pc:spChg chg="add">
          <ac:chgData name="Rodolfo R Menardi" userId="5598781b5bb31715" providerId="LiveId" clId="{8CA0618B-DDC9-477B-8627-A560E0B36D25}" dt="2019-02-28T22:15:48.964" v="139" actId="26606"/>
          <ac:spMkLst>
            <pc:docMk/>
            <pc:sldMk cId="2832148107" sldId="292"/>
            <ac:spMk id="38" creationId="{2A6FCDE6-CDE2-4C51-B18E-A95CFB679714}"/>
          </ac:spMkLst>
        </pc:spChg>
        <pc:spChg chg="add">
          <ac:chgData name="Rodolfo R Menardi" userId="5598781b5bb31715" providerId="LiveId" clId="{8CA0618B-DDC9-477B-8627-A560E0B36D25}" dt="2019-02-28T22:15:48.964" v="139" actId="26606"/>
          <ac:spMkLst>
            <pc:docMk/>
            <pc:sldMk cId="2832148107" sldId="292"/>
            <ac:spMk id="40" creationId="{9D2E8756-2465-473A-BA2A-2DB1D6224745}"/>
          </ac:spMkLst>
        </pc:spChg>
        <pc:grpChg chg="add">
          <ac:chgData name="Rodolfo R Menardi" userId="5598781b5bb31715" providerId="LiveId" clId="{8CA0618B-DDC9-477B-8627-A560E0B36D25}" dt="2019-02-28T22:15:48.964" v="139" actId="26606"/>
          <ac:grpSpMkLst>
            <pc:docMk/>
            <pc:sldMk cId="2832148107" sldId="292"/>
            <ac:grpSpMk id="10" creationId="{28460BD8-AE3F-4AC9-9D0B-717052AA5D3A}"/>
          </ac:grpSpMkLst>
        </pc:grpChg>
        <pc:cxnChg chg="add">
          <ac:chgData name="Rodolfo R Menardi" userId="5598781b5bb31715" providerId="LiveId" clId="{8CA0618B-DDC9-477B-8627-A560E0B36D25}" dt="2019-02-28T22:15:48.964" v="139" actId="26606"/>
          <ac:cxnSpMkLst>
            <pc:docMk/>
            <pc:sldMk cId="2832148107" sldId="292"/>
            <ac:cxnSpMk id="24" creationId="{EB898B32-3891-4C3A-8F58-C5969D2E9033}"/>
          </ac:cxnSpMkLst>
        </pc:cxnChg>
        <pc:cxnChg chg="add">
          <ac:chgData name="Rodolfo R Menardi" userId="5598781b5bb31715" providerId="LiveId" clId="{8CA0618B-DDC9-477B-8627-A560E0B36D25}" dt="2019-02-28T22:15:48.964" v="139" actId="26606"/>
          <ac:cxnSpMkLst>
            <pc:docMk/>
            <pc:sldMk cId="2832148107" sldId="292"/>
            <ac:cxnSpMk id="26" creationId="{4AE4806D-B8F9-4679-A68A-9BD21C01A301}"/>
          </ac:cxnSpMkLst>
        </pc:cxnChg>
      </pc:sldChg>
      <pc:sldChg chg="addSp delSp modSp add mod setBg">
        <pc:chgData name="Rodolfo R Menardi" userId="5598781b5bb31715" providerId="LiveId" clId="{8CA0618B-DDC9-477B-8627-A560E0B36D25}" dt="2019-02-28T22:34:39.289" v="397" actId="26606"/>
        <pc:sldMkLst>
          <pc:docMk/>
          <pc:sldMk cId="561431512" sldId="293"/>
        </pc:sldMkLst>
        <pc:spChg chg="mod">
          <ac:chgData name="Rodolfo R Menardi" userId="5598781b5bb31715" providerId="LiveId" clId="{8CA0618B-DDC9-477B-8627-A560E0B36D25}" dt="2019-02-28T22:34:39.289" v="397" actId="26606"/>
          <ac:spMkLst>
            <pc:docMk/>
            <pc:sldMk cId="561431512" sldId="293"/>
            <ac:spMk id="2" creationId="{3BC012F6-C110-4779-A173-889617D40177}"/>
          </ac:spMkLst>
        </pc:spChg>
        <pc:spChg chg="del">
          <ac:chgData name="Rodolfo R Menardi" userId="5598781b5bb31715" providerId="LiveId" clId="{8CA0618B-DDC9-477B-8627-A560E0B36D25}" dt="2019-02-28T22:16:27.499" v="149"/>
          <ac:spMkLst>
            <pc:docMk/>
            <pc:sldMk cId="561431512" sldId="293"/>
            <ac:spMk id="3" creationId="{632CF4E3-2BD6-4827-9506-0C1FCCC122B3}"/>
          </ac:spMkLst>
        </pc:spChg>
        <pc:spChg chg="add del mod">
          <ac:chgData name="Rodolfo R Menardi" userId="5598781b5bb31715" providerId="LiveId" clId="{8CA0618B-DDC9-477B-8627-A560E0B36D25}" dt="2019-02-28T22:34:39.289" v="397" actId="26606"/>
          <ac:spMkLst>
            <pc:docMk/>
            <pc:sldMk cId="561431512" sldId="293"/>
            <ac:spMk id="4" creationId="{FE8C47A3-2A9F-42DE-82DA-4B267608DFE1}"/>
          </ac:spMkLst>
        </pc:spChg>
        <pc:spChg chg="add del">
          <ac:chgData name="Rodolfo R Menardi" userId="5598781b5bb31715" providerId="LiveId" clId="{8CA0618B-DDC9-477B-8627-A560E0B36D25}" dt="2019-02-28T22:34:29.693" v="392" actId="26606"/>
          <ac:spMkLst>
            <pc:docMk/>
            <pc:sldMk cId="561431512" sldId="293"/>
            <ac:spMk id="11" creationId="{655AE6B0-AC9E-4167-806F-E9DB135FC46B}"/>
          </ac:spMkLst>
        </pc:spChg>
        <pc:spChg chg="add del">
          <ac:chgData name="Rodolfo R Menardi" userId="5598781b5bb31715" providerId="LiveId" clId="{8CA0618B-DDC9-477B-8627-A560E0B36D25}" dt="2019-02-28T22:34:29.693" v="392" actId="26606"/>
          <ac:spMkLst>
            <pc:docMk/>
            <pc:sldMk cId="561431512" sldId="293"/>
            <ac:spMk id="24" creationId="{87BD1F4E-A66D-4C06-86DA-8D56CA7A3B41}"/>
          </ac:spMkLst>
        </pc:spChg>
        <pc:spChg chg="add del">
          <ac:chgData name="Rodolfo R Menardi" userId="5598781b5bb31715" providerId="LiveId" clId="{8CA0618B-DDC9-477B-8627-A560E0B36D25}" dt="2019-02-28T22:34:34.990" v="394" actId="26606"/>
          <ac:spMkLst>
            <pc:docMk/>
            <pc:sldMk cId="561431512" sldId="293"/>
            <ac:spMk id="27" creationId="{FE8C47A3-2A9F-42DE-82DA-4B267608DFE1}"/>
          </ac:spMkLst>
        </pc:spChg>
        <pc:spChg chg="add del">
          <ac:chgData name="Rodolfo R Menardi" userId="5598781b5bb31715" providerId="LiveId" clId="{8CA0618B-DDC9-477B-8627-A560E0B36D25}" dt="2019-02-28T22:34:39.279" v="396" actId="26606"/>
          <ac:spMkLst>
            <pc:docMk/>
            <pc:sldMk cId="561431512" sldId="293"/>
            <ac:spMk id="29" creationId="{FE8C47A3-2A9F-42DE-82DA-4B267608DFE1}"/>
          </ac:spMkLst>
        </pc:spChg>
        <pc:spChg chg="add">
          <ac:chgData name="Rodolfo R Menardi" userId="5598781b5bb31715" providerId="LiveId" clId="{8CA0618B-DDC9-477B-8627-A560E0B36D25}" dt="2019-02-28T22:34:39.289" v="397" actId="26606"/>
          <ac:spMkLst>
            <pc:docMk/>
            <pc:sldMk cId="561431512" sldId="293"/>
            <ac:spMk id="32" creationId="{FE8C47A3-2A9F-42DE-82DA-4B267608DFE1}"/>
          </ac:spMkLst>
        </pc:spChg>
        <pc:grpChg chg="add del">
          <ac:chgData name="Rodolfo R Menardi" userId="5598781b5bb31715" providerId="LiveId" clId="{8CA0618B-DDC9-477B-8627-A560E0B36D25}" dt="2019-02-28T22:34:29.693" v="392" actId="26606"/>
          <ac:grpSpMkLst>
            <pc:docMk/>
            <pc:sldMk cId="561431512" sldId="293"/>
            <ac:grpSpMk id="13" creationId="{3523416A-383B-4FDC-B4C9-D8EDDFE9C043}"/>
          </ac:grpSpMkLst>
        </pc:grpChg>
        <pc:graphicFrameChg chg="add del">
          <ac:chgData name="Rodolfo R Menardi" userId="5598781b5bb31715" providerId="LiveId" clId="{8CA0618B-DDC9-477B-8627-A560E0B36D25}" dt="2019-02-28T22:34:29.693" v="392" actId="26606"/>
          <ac:graphicFrameMkLst>
            <pc:docMk/>
            <pc:sldMk cId="561431512" sldId="293"/>
            <ac:graphicFrameMk id="6" creationId="{CF81F438-C1F1-4989-AAFE-070383D5D5CD}"/>
          </ac:graphicFrameMkLst>
        </pc:graphicFrameChg>
        <pc:picChg chg="add del">
          <ac:chgData name="Rodolfo R Menardi" userId="5598781b5bb31715" providerId="LiveId" clId="{8CA0618B-DDC9-477B-8627-A560E0B36D25}" dt="2019-02-28T22:34:39.279" v="396" actId="26606"/>
          <ac:picMkLst>
            <pc:docMk/>
            <pc:sldMk cId="561431512" sldId="293"/>
            <ac:picMk id="8" creationId="{6F41503A-4616-4E75-AE70-A4AC4C314DD4}"/>
          </ac:picMkLst>
        </pc:picChg>
        <pc:cxnChg chg="add del">
          <ac:chgData name="Rodolfo R Menardi" userId="5598781b5bb31715" providerId="LiveId" clId="{8CA0618B-DDC9-477B-8627-A560E0B36D25}" dt="2019-02-28T22:34:28.447" v="390" actId="26606"/>
          <ac:cxnSpMkLst>
            <pc:docMk/>
            <pc:sldMk cId="561431512" sldId="293"/>
            <ac:cxnSpMk id="9" creationId="{0B5F7E3B-C5F1-40E0-A491-558BAFBC1127}"/>
          </ac:cxnSpMkLst>
        </pc:cxnChg>
        <pc:cxnChg chg="add del">
          <ac:chgData name="Rodolfo R Menardi" userId="5598781b5bb31715" providerId="LiveId" clId="{8CA0618B-DDC9-477B-8627-A560E0B36D25}" dt="2019-02-28T22:34:34.990" v="394" actId="26606"/>
          <ac:cxnSpMkLst>
            <pc:docMk/>
            <pc:sldMk cId="561431512" sldId="293"/>
            <ac:cxnSpMk id="26" creationId="{0B5F7E3B-C5F1-40E0-A491-558BAFBC1127}"/>
          </ac:cxnSpMkLst>
        </pc:cxnChg>
        <pc:cxnChg chg="add">
          <ac:chgData name="Rodolfo R Menardi" userId="5598781b5bb31715" providerId="LiveId" clId="{8CA0618B-DDC9-477B-8627-A560E0B36D25}" dt="2019-02-28T22:34:39.289" v="397" actId="26606"/>
          <ac:cxnSpMkLst>
            <pc:docMk/>
            <pc:sldMk cId="561431512" sldId="293"/>
            <ac:cxnSpMk id="31" creationId="{0B5F7E3B-C5F1-40E0-A491-558BAFBC1127}"/>
          </ac:cxnSpMkLst>
        </pc:cxnChg>
      </pc:sldChg>
      <pc:sldChg chg="addSp delSp modSp add mod setBg">
        <pc:chgData name="Rodolfo R Menardi" userId="5598781b5bb31715" providerId="LiveId" clId="{8CA0618B-DDC9-477B-8627-A560E0B36D25}" dt="2019-02-28T22:17:20.761" v="169" actId="14100"/>
        <pc:sldMkLst>
          <pc:docMk/>
          <pc:sldMk cId="962430614" sldId="294"/>
        </pc:sldMkLst>
        <pc:spChg chg="del">
          <ac:chgData name="Rodolfo R Menardi" userId="5598781b5bb31715" providerId="LiveId" clId="{8CA0618B-DDC9-477B-8627-A560E0B36D25}" dt="2019-02-28T22:16:54.629" v="162" actId="478"/>
          <ac:spMkLst>
            <pc:docMk/>
            <pc:sldMk cId="962430614" sldId="294"/>
            <ac:spMk id="2" creationId="{76AAAF6F-6127-4A82-93BE-6F1AEAAB8ABA}"/>
          </ac:spMkLst>
        </pc:spChg>
        <pc:spChg chg="del">
          <ac:chgData name="Rodolfo R Menardi" userId="5598781b5bb31715" providerId="LiveId" clId="{8CA0618B-DDC9-477B-8627-A560E0B36D25}" dt="2019-02-28T22:16:52.157" v="161" actId="478"/>
          <ac:spMkLst>
            <pc:docMk/>
            <pc:sldMk cId="962430614" sldId="294"/>
            <ac:spMk id="3" creationId="{0AA58DDA-C256-4E10-B7E4-E69911417226}"/>
          </ac:spMkLst>
        </pc:spChg>
        <pc:spChg chg="add">
          <ac:chgData name="Rodolfo R Menardi" userId="5598781b5bb31715" providerId="LiveId" clId="{8CA0618B-DDC9-477B-8627-A560E0B36D25}" dt="2019-02-28T22:17:08.258" v="166" actId="26606"/>
          <ac:spMkLst>
            <pc:docMk/>
            <pc:sldMk cId="962430614" sldId="294"/>
            <ac:spMk id="7" creationId="{03E8462A-FEBA-4848-81CC-3F8DA3E477BE}"/>
          </ac:spMkLst>
        </pc:spChg>
        <pc:spChg chg="add">
          <ac:chgData name="Rodolfo R Menardi" userId="5598781b5bb31715" providerId="LiveId" clId="{8CA0618B-DDC9-477B-8627-A560E0B36D25}" dt="2019-02-28T22:17:08.258" v="166" actId="26606"/>
          <ac:spMkLst>
            <pc:docMk/>
            <pc:sldMk cId="962430614" sldId="294"/>
            <ac:spMk id="20" creationId="{7941F9B1-B01B-4A84-89D9-B169AEB4E456}"/>
          </ac:spMkLst>
        </pc:spChg>
        <pc:spChg chg="add del">
          <ac:chgData name="Rodolfo R Menardi" userId="5598781b5bb31715" providerId="LiveId" clId="{8CA0618B-DDC9-477B-8627-A560E0B36D25}" dt="2019-02-28T22:17:05.127" v="165" actId="26606"/>
          <ac:spMkLst>
            <pc:docMk/>
            <pc:sldMk cId="962430614" sldId="294"/>
            <ac:spMk id="21" creationId="{03E8462A-FEBA-4848-81CC-3F8DA3E477BE}"/>
          </ac:spMkLst>
        </pc:spChg>
        <pc:spChg chg="add del">
          <ac:chgData name="Rodolfo R Menardi" userId="5598781b5bb31715" providerId="LiveId" clId="{8CA0618B-DDC9-477B-8627-A560E0B36D25}" dt="2019-02-28T22:17:05.127" v="165" actId="26606"/>
          <ac:spMkLst>
            <pc:docMk/>
            <pc:sldMk cId="962430614" sldId="294"/>
            <ac:spMk id="34" creationId="{7941F9B1-B01B-4A84-89D9-B169AEB4E456}"/>
          </ac:spMkLst>
        </pc:spChg>
        <pc:grpChg chg="add">
          <ac:chgData name="Rodolfo R Menardi" userId="5598781b5bb31715" providerId="LiveId" clId="{8CA0618B-DDC9-477B-8627-A560E0B36D25}" dt="2019-02-28T22:17:08.258" v="166" actId="26606"/>
          <ac:grpSpMkLst>
            <pc:docMk/>
            <pc:sldMk cId="962430614" sldId="294"/>
            <ac:grpSpMk id="6" creationId="{609316A9-990D-4EC3-A671-70EE5C1493A4}"/>
          </ac:grpSpMkLst>
        </pc:grpChg>
        <pc:grpChg chg="add">
          <ac:chgData name="Rodolfo R Menardi" userId="5598781b5bb31715" providerId="LiveId" clId="{8CA0618B-DDC9-477B-8627-A560E0B36D25}" dt="2019-02-28T22:17:08.258" v="166" actId="26606"/>
          <ac:grpSpMkLst>
            <pc:docMk/>
            <pc:sldMk cId="962430614" sldId="294"/>
            <ac:grpSpMk id="8" creationId="{2109F83F-40FE-4DB3-84CC-09FB3340D06D}"/>
          </ac:grpSpMkLst>
        </pc:grpChg>
        <pc:grpChg chg="add del">
          <ac:chgData name="Rodolfo R Menardi" userId="5598781b5bb31715" providerId="LiveId" clId="{8CA0618B-DDC9-477B-8627-A560E0B36D25}" dt="2019-02-28T22:17:05.127" v="165" actId="26606"/>
          <ac:grpSpMkLst>
            <pc:docMk/>
            <pc:sldMk cId="962430614" sldId="294"/>
            <ac:grpSpMk id="9" creationId="{609316A9-990D-4EC3-A671-70EE5C1493A4}"/>
          </ac:grpSpMkLst>
        </pc:grpChg>
        <pc:grpChg chg="add del">
          <ac:chgData name="Rodolfo R Menardi" userId="5598781b5bb31715" providerId="LiveId" clId="{8CA0618B-DDC9-477B-8627-A560E0B36D25}" dt="2019-02-28T22:17:05.127" v="165" actId="26606"/>
          <ac:grpSpMkLst>
            <pc:docMk/>
            <pc:sldMk cId="962430614" sldId="294"/>
            <ac:grpSpMk id="23" creationId="{2109F83F-40FE-4DB3-84CC-09FB3340D06D}"/>
          </ac:grpSpMkLst>
        </pc:grpChg>
        <pc:picChg chg="add mod">
          <ac:chgData name="Rodolfo R Menardi" userId="5598781b5bb31715" providerId="LiveId" clId="{8CA0618B-DDC9-477B-8627-A560E0B36D25}" dt="2019-02-28T22:17:20.761" v="169" actId="14100"/>
          <ac:picMkLst>
            <pc:docMk/>
            <pc:sldMk cId="962430614" sldId="294"/>
            <ac:picMk id="4" creationId="{8367515A-30DB-4D78-A83E-D117D4187B57}"/>
          </ac:picMkLst>
        </pc:picChg>
      </pc:sldChg>
      <pc:sldChg chg="addSp delSp modSp add">
        <pc:chgData name="Rodolfo R Menardi" userId="5598781b5bb31715" providerId="LiveId" clId="{8CA0618B-DDC9-477B-8627-A560E0B36D25}" dt="2019-02-28T22:35:33.056" v="398" actId="6549"/>
        <pc:sldMkLst>
          <pc:docMk/>
          <pc:sldMk cId="3682543404" sldId="295"/>
        </pc:sldMkLst>
        <pc:spChg chg="mod">
          <ac:chgData name="Rodolfo R Menardi" userId="5598781b5bb31715" providerId="LiveId" clId="{8CA0618B-DDC9-477B-8627-A560E0B36D25}" dt="2019-02-28T22:17:30.159" v="171"/>
          <ac:spMkLst>
            <pc:docMk/>
            <pc:sldMk cId="3682543404" sldId="295"/>
            <ac:spMk id="2" creationId="{BD8258DC-D8DC-4343-8879-B55436215C71}"/>
          </ac:spMkLst>
        </pc:spChg>
        <pc:spChg chg="add del mod">
          <ac:chgData name="Rodolfo R Menardi" userId="5598781b5bb31715" providerId="LiveId" clId="{8CA0618B-DDC9-477B-8627-A560E0B36D25}" dt="2019-02-28T22:35:33.056" v="398" actId="6549"/>
          <ac:spMkLst>
            <pc:docMk/>
            <pc:sldMk cId="3682543404" sldId="295"/>
            <ac:spMk id="3" creationId="{4BA7F318-75BF-40C2-8D75-E3F68C826183}"/>
          </ac:spMkLst>
        </pc:spChg>
        <pc:picChg chg="add del mod">
          <ac:chgData name="Rodolfo R Menardi" userId="5598781b5bb31715" providerId="LiveId" clId="{8CA0618B-DDC9-477B-8627-A560E0B36D25}" dt="2019-02-28T22:17:36.287" v="173"/>
          <ac:picMkLst>
            <pc:docMk/>
            <pc:sldMk cId="3682543404" sldId="295"/>
            <ac:picMk id="4" creationId="{FEA9DB44-2E61-458F-89BF-528C5D100177}"/>
          </ac:picMkLst>
        </pc:picChg>
      </pc:sldChg>
      <pc:sldChg chg="addSp delSp modSp add mod setBg">
        <pc:chgData name="Rodolfo R Menardi" userId="5598781b5bb31715" providerId="LiveId" clId="{8CA0618B-DDC9-477B-8627-A560E0B36D25}" dt="2019-02-28T22:17:50.495" v="180" actId="14100"/>
        <pc:sldMkLst>
          <pc:docMk/>
          <pc:sldMk cId="3536063952" sldId="296"/>
        </pc:sldMkLst>
        <pc:spChg chg="del">
          <ac:chgData name="Rodolfo R Menardi" userId="5598781b5bb31715" providerId="LiveId" clId="{8CA0618B-DDC9-477B-8627-A560E0B36D25}" dt="2019-02-28T22:17:41.989" v="176" actId="478"/>
          <ac:spMkLst>
            <pc:docMk/>
            <pc:sldMk cId="3536063952" sldId="296"/>
            <ac:spMk id="2" creationId="{DD57632A-98AF-4B35-8D13-766BDC6BE5B4}"/>
          </ac:spMkLst>
        </pc:spChg>
        <pc:spChg chg="del">
          <ac:chgData name="Rodolfo R Menardi" userId="5598781b5bb31715" providerId="LiveId" clId="{8CA0618B-DDC9-477B-8627-A560E0B36D25}" dt="2019-02-28T22:17:41.463" v="175" actId="478"/>
          <ac:spMkLst>
            <pc:docMk/>
            <pc:sldMk cId="3536063952" sldId="296"/>
            <ac:spMk id="3" creationId="{688AD896-4D6F-4757-8EE9-80A99385AAEC}"/>
          </ac:spMkLst>
        </pc:spChg>
        <pc:spChg chg="add">
          <ac:chgData name="Rodolfo R Menardi" userId="5598781b5bb31715" providerId="LiveId" clId="{8CA0618B-DDC9-477B-8627-A560E0B36D25}" dt="2019-02-28T22:17:45.300" v="178" actId="26606"/>
          <ac:spMkLst>
            <pc:docMk/>
            <pc:sldMk cId="3536063952" sldId="296"/>
            <ac:spMk id="21" creationId="{03E8462A-FEBA-4848-81CC-3F8DA3E477BE}"/>
          </ac:spMkLst>
        </pc:spChg>
        <pc:spChg chg="add">
          <ac:chgData name="Rodolfo R Menardi" userId="5598781b5bb31715" providerId="LiveId" clId="{8CA0618B-DDC9-477B-8627-A560E0B36D25}" dt="2019-02-28T22:17:45.300" v="178" actId="26606"/>
          <ac:spMkLst>
            <pc:docMk/>
            <pc:sldMk cId="3536063952" sldId="296"/>
            <ac:spMk id="34" creationId="{7941F9B1-B01B-4A84-89D9-B169AEB4E456}"/>
          </ac:spMkLst>
        </pc:spChg>
        <pc:grpChg chg="add">
          <ac:chgData name="Rodolfo R Menardi" userId="5598781b5bb31715" providerId="LiveId" clId="{8CA0618B-DDC9-477B-8627-A560E0B36D25}" dt="2019-02-28T22:17:45.300" v="178" actId="26606"/>
          <ac:grpSpMkLst>
            <pc:docMk/>
            <pc:sldMk cId="3536063952" sldId="296"/>
            <ac:grpSpMk id="9" creationId="{609316A9-990D-4EC3-A671-70EE5C1493A4}"/>
          </ac:grpSpMkLst>
        </pc:grpChg>
        <pc:grpChg chg="add">
          <ac:chgData name="Rodolfo R Menardi" userId="5598781b5bb31715" providerId="LiveId" clId="{8CA0618B-DDC9-477B-8627-A560E0B36D25}" dt="2019-02-28T22:17:45.300" v="178" actId="26606"/>
          <ac:grpSpMkLst>
            <pc:docMk/>
            <pc:sldMk cId="3536063952" sldId="296"/>
            <ac:grpSpMk id="23" creationId="{2109F83F-40FE-4DB3-84CC-09FB3340D06D}"/>
          </ac:grpSpMkLst>
        </pc:grpChg>
        <pc:picChg chg="add mod">
          <ac:chgData name="Rodolfo R Menardi" userId="5598781b5bb31715" providerId="LiveId" clId="{8CA0618B-DDC9-477B-8627-A560E0B36D25}" dt="2019-02-28T22:17:50.495" v="180" actId="14100"/>
          <ac:picMkLst>
            <pc:docMk/>
            <pc:sldMk cId="3536063952" sldId="296"/>
            <ac:picMk id="4" creationId="{BAF04FF3-68FF-4998-89EE-34724BC39393}"/>
          </ac:picMkLst>
        </pc:picChg>
      </pc:sldChg>
      <pc:sldChg chg="modSp add">
        <pc:chgData name="Rodolfo R Menardi" userId="5598781b5bb31715" providerId="LiveId" clId="{8CA0618B-DDC9-477B-8627-A560E0B36D25}" dt="2019-02-28T22:18:21.633" v="189" actId="123"/>
        <pc:sldMkLst>
          <pc:docMk/>
          <pc:sldMk cId="1092080763" sldId="297"/>
        </pc:sldMkLst>
        <pc:spChg chg="mod">
          <ac:chgData name="Rodolfo R Menardi" userId="5598781b5bb31715" providerId="LiveId" clId="{8CA0618B-DDC9-477B-8627-A560E0B36D25}" dt="2019-02-28T22:18:21.633" v="189" actId="123"/>
          <ac:spMkLst>
            <pc:docMk/>
            <pc:sldMk cId="1092080763" sldId="297"/>
            <ac:spMk id="3" creationId="{4BA7F318-75BF-40C2-8D75-E3F68C826183}"/>
          </ac:spMkLst>
        </pc:spChg>
      </pc:sldChg>
      <pc:sldChg chg="modSp add">
        <pc:chgData name="Rodolfo R Menardi" userId="5598781b5bb31715" providerId="LiveId" clId="{8CA0618B-DDC9-477B-8627-A560E0B36D25}" dt="2019-02-28T22:19:09.493" v="203" actId="123"/>
        <pc:sldMkLst>
          <pc:docMk/>
          <pc:sldMk cId="3878397515" sldId="298"/>
        </pc:sldMkLst>
        <pc:spChg chg="mod">
          <ac:chgData name="Rodolfo R Menardi" userId="5598781b5bb31715" providerId="LiveId" clId="{8CA0618B-DDC9-477B-8627-A560E0B36D25}" dt="2019-02-28T22:19:09.493" v="203" actId="123"/>
          <ac:spMkLst>
            <pc:docMk/>
            <pc:sldMk cId="3878397515" sldId="298"/>
            <ac:spMk id="3" creationId="{4BA7F318-75BF-40C2-8D75-E3F68C826183}"/>
          </ac:spMkLst>
        </pc:spChg>
      </pc:sldChg>
      <pc:sldChg chg="addSp delSp modSp add mod setBg">
        <pc:chgData name="Rodolfo R Menardi" userId="5598781b5bb31715" providerId="LiveId" clId="{8CA0618B-DDC9-477B-8627-A560E0B36D25}" dt="2019-02-28T22:18:51.282" v="199" actId="14100"/>
        <pc:sldMkLst>
          <pc:docMk/>
          <pc:sldMk cId="1746305598" sldId="299"/>
        </pc:sldMkLst>
        <pc:spChg chg="del">
          <ac:chgData name="Rodolfo R Menardi" userId="5598781b5bb31715" providerId="LiveId" clId="{8CA0618B-DDC9-477B-8627-A560E0B36D25}" dt="2019-02-28T22:18:40.444" v="193" actId="478"/>
          <ac:spMkLst>
            <pc:docMk/>
            <pc:sldMk cId="1746305598" sldId="299"/>
            <ac:spMk id="2" creationId="{26D17FBE-E511-4967-9D3B-9967DBE09C22}"/>
          </ac:spMkLst>
        </pc:spChg>
        <pc:spChg chg="del">
          <ac:chgData name="Rodolfo R Menardi" userId="5598781b5bb31715" providerId="LiveId" clId="{8CA0618B-DDC9-477B-8627-A560E0B36D25}" dt="2019-02-28T22:18:38.516" v="192" actId="478"/>
          <ac:spMkLst>
            <pc:docMk/>
            <pc:sldMk cId="1746305598" sldId="299"/>
            <ac:spMk id="3" creationId="{B6BE460C-C4D0-4479-AEA8-D4B6AF73C06E}"/>
          </ac:spMkLst>
        </pc:spChg>
        <pc:spChg chg="add">
          <ac:chgData name="Rodolfo R Menardi" userId="5598781b5bb31715" providerId="LiveId" clId="{8CA0618B-DDC9-477B-8627-A560E0B36D25}" dt="2019-02-28T22:18:43.606" v="195" actId="26606"/>
          <ac:spMkLst>
            <pc:docMk/>
            <pc:sldMk cId="1746305598" sldId="299"/>
            <ac:spMk id="21" creationId="{03E8462A-FEBA-4848-81CC-3F8DA3E477BE}"/>
          </ac:spMkLst>
        </pc:spChg>
        <pc:spChg chg="add">
          <ac:chgData name="Rodolfo R Menardi" userId="5598781b5bb31715" providerId="LiveId" clId="{8CA0618B-DDC9-477B-8627-A560E0B36D25}" dt="2019-02-28T22:18:43.606" v="195" actId="26606"/>
          <ac:spMkLst>
            <pc:docMk/>
            <pc:sldMk cId="1746305598" sldId="299"/>
            <ac:spMk id="34" creationId="{7941F9B1-B01B-4A84-89D9-B169AEB4E456}"/>
          </ac:spMkLst>
        </pc:spChg>
        <pc:grpChg chg="add">
          <ac:chgData name="Rodolfo R Menardi" userId="5598781b5bb31715" providerId="LiveId" clId="{8CA0618B-DDC9-477B-8627-A560E0B36D25}" dt="2019-02-28T22:18:43.606" v="195" actId="26606"/>
          <ac:grpSpMkLst>
            <pc:docMk/>
            <pc:sldMk cId="1746305598" sldId="299"/>
            <ac:grpSpMk id="9" creationId="{609316A9-990D-4EC3-A671-70EE5C1493A4}"/>
          </ac:grpSpMkLst>
        </pc:grpChg>
        <pc:grpChg chg="add">
          <ac:chgData name="Rodolfo R Menardi" userId="5598781b5bb31715" providerId="LiveId" clId="{8CA0618B-DDC9-477B-8627-A560E0B36D25}" dt="2019-02-28T22:18:43.606" v="195" actId="26606"/>
          <ac:grpSpMkLst>
            <pc:docMk/>
            <pc:sldMk cId="1746305598" sldId="299"/>
            <ac:grpSpMk id="23" creationId="{2109F83F-40FE-4DB3-84CC-09FB3340D06D}"/>
          </ac:grpSpMkLst>
        </pc:grpChg>
        <pc:picChg chg="add mod">
          <ac:chgData name="Rodolfo R Menardi" userId="5598781b5bb31715" providerId="LiveId" clId="{8CA0618B-DDC9-477B-8627-A560E0B36D25}" dt="2019-02-28T22:18:51.282" v="199" actId="14100"/>
          <ac:picMkLst>
            <pc:docMk/>
            <pc:sldMk cId="1746305598" sldId="299"/>
            <ac:picMk id="4" creationId="{3A1ACCC1-BE24-46E6-8B7E-B973C331BA84}"/>
          </ac:picMkLst>
        </pc:picChg>
      </pc:sldChg>
      <pc:sldChg chg="modSp add">
        <pc:chgData name="Rodolfo R Menardi" userId="5598781b5bb31715" providerId="LiveId" clId="{8CA0618B-DDC9-477B-8627-A560E0B36D25}" dt="2019-02-28T22:20:45.444" v="223"/>
        <pc:sldMkLst>
          <pc:docMk/>
          <pc:sldMk cId="982515659" sldId="300"/>
        </pc:sldMkLst>
        <pc:spChg chg="mod">
          <ac:chgData name="Rodolfo R Menardi" userId="5598781b5bb31715" providerId="LiveId" clId="{8CA0618B-DDC9-477B-8627-A560E0B36D25}" dt="2019-02-28T22:20:45.444" v="223"/>
          <ac:spMkLst>
            <pc:docMk/>
            <pc:sldMk cId="982515659" sldId="300"/>
            <ac:spMk id="2" creationId="{770C0086-FFB3-4D26-AC18-41994BD8BF57}"/>
          </ac:spMkLst>
        </pc:spChg>
        <pc:spChg chg="mod">
          <ac:chgData name="Rodolfo R Menardi" userId="5598781b5bb31715" providerId="LiveId" clId="{8CA0618B-DDC9-477B-8627-A560E0B36D25}" dt="2019-02-28T22:19:34.940" v="213" actId="403"/>
          <ac:spMkLst>
            <pc:docMk/>
            <pc:sldMk cId="982515659" sldId="300"/>
            <ac:spMk id="3" creationId="{BF03A11E-11EC-438C-85F1-972EB0952953}"/>
          </ac:spMkLst>
        </pc:spChg>
      </pc:sldChg>
      <pc:sldChg chg="modSp add">
        <pc:chgData name="Rodolfo R Menardi" userId="5598781b5bb31715" providerId="LiveId" clId="{8CA0618B-DDC9-477B-8627-A560E0B36D25}" dt="2019-02-28T22:20:47.906" v="224"/>
        <pc:sldMkLst>
          <pc:docMk/>
          <pc:sldMk cId="1922709307" sldId="301"/>
        </pc:sldMkLst>
        <pc:spChg chg="mod">
          <ac:chgData name="Rodolfo R Menardi" userId="5598781b5bb31715" providerId="LiveId" clId="{8CA0618B-DDC9-477B-8627-A560E0B36D25}" dt="2019-02-28T22:20:47.906" v="224"/>
          <ac:spMkLst>
            <pc:docMk/>
            <pc:sldMk cId="1922709307" sldId="301"/>
            <ac:spMk id="2" creationId="{770C0086-FFB3-4D26-AC18-41994BD8BF57}"/>
          </ac:spMkLst>
        </pc:spChg>
        <pc:spChg chg="mod">
          <ac:chgData name="Rodolfo R Menardi" userId="5598781b5bb31715" providerId="LiveId" clId="{8CA0618B-DDC9-477B-8627-A560E0B36D25}" dt="2019-02-28T22:20:08.135" v="219" actId="123"/>
          <ac:spMkLst>
            <pc:docMk/>
            <pc:sldMk cId="1922709307" sldId="301"/>
            <ac:spMk id="3" creationId="{BF03A11E-11EC-438C-85F1-972EB0952953}"/>
          </ac:spMkLst>
        </pc:spChg>
      </pc:sldChg>
      <pc:sldChg chg="modSp add">
        <pc:chgData name="Rodolfo R Menardi" userId="5598781b5bb31715" providerId="LiveId" clId="{8CA0618B-DDC9-477B-8627-A560E0B36D25}" dt="2019-02-28T22:20:50.424" v="225"/>
        <pc:sldMkLst>
          <pc:docMk/>
          <pc:sldMk cId="4023132416" sldId="302"/>
        </pc:sldMkLst>
        <pc:spChg chg="mod">
          <ac:chgData name="Rodolfo R Menardi" userId="5598781b5bb31715" providerId="LiveId" clId="{8CA0618B-DDC9-477B-8627-A560E0B36D25}" dt="2019-02-28T22:20:50.424" v="225"/>
          <ac:spMkLst>
            <pc:docMk/>
            <pc:sldMk cId="4023132416" sldId="302"/>
            <ac:spMk id="2" creationId="{770C0086-FFB3-4D26-AC18-41994BD8BF57}"/>
          </ac:spMkLst>
        </pc:spChg>
        <pc:spChg chg="mod">
          <ac:chgData name="Rodolfo R Menardi" userId="5598781b5bb31715" providerId="LiveId" clId="{8CA0618B-DDC9-477B-8627-A560E0B36D25}" dt="2019-02-28T22:20:29.845" v="222" actId="123"/>
          <ac:spMkLst>
            <pc:docMk/>
            <pc:sldMk cId="4023132416" sldId="302"/>
            <ac:spMk id="3" creationId="{BF03A11E-11EC-438C-85F1-972EB0952953}"/>
          </ac:spMkLst>
        </pc:spChg>
      </pc:sldChg>
      <pc:sldChg chg="modSp add">
        <pc:chgData name="Rodolfo R Menardi" userId="5598781b5bb31715" providerId="LiveId" clId="{8CA0618B-DDC9-477B-8627-A560E0B36D25}" dt="2019-02-28T22:21:10.506" v="229" actId="123"/>
        <pc:sldMkLst>
          <pc:docMk/>
          <pc:sldMk cId="516205606" sldId="303"/>
        </pc:sldMkLst>
        <pc:spChg chg="mod">
          <ac:chgData name="Rodolfo R Menardi" userId="5598781b5bb31715" providerId="LiveId" clId="{8CA0618B-DDC9-477B-8627-A560E0B36D25}" dt="2019-02-28T22:21:10.506" v="229" actId="123"/>
          <ac:spMkLst>
            <pc:docMk/>
            <pc:sldMk cId="516205606" sldId="303"/>
            <ac:spMk id="3" creationId="{BF03A11E-11EC-438C-85F1-972EB0952953}"/>
          </ac:spMkLst>
        </pc:spChg>
      </pc:sldChg>
      <pc:sldChg chg="modSp add">
        <pc:chgData name="Rodolfo R Menardi" userId="5598781b5bb31715" providerId="LiveId" clId="{8CA0618B-DDC9-477B-8627-A560E0B36D25}" dt="2019-02-28T22:38:12.618" v="453" actId="20577"/>
        <pc:sldMkLst>
          <pc:docMk/>
          <pc:sldMk cId="1636668565" sldId="304"/>
        </pc:sldMkLst>
        <pc:spChg chg="mod">
          <ac:chgData name="Rodolfo R Menardi" userId="5598781b5bb31715" providerId="LiveId" clId="{8CA0618B-DDC9-477B-8627-A560E0B36D25}" dt="2019-02-28T22:38:12.618" v="453" actId="20577"/>
          <ac:spMkLst>
            <pc:docMk/>
            <pc:sldMk cId="1636668565" sldId="304"/>
            <ac:spMk id="3" creationId="{BF03A11E-11EC-438C-85F1-972EB0952953}"/>
          </ac:spMkLst>
        </pc:spChg>
      </pc:sldChg>
      <pc:sldChg chg="addSp delSp modSp add mod setBg">
        <pc:chgData name="Rodolfo R Menardi" userId="5598781b5bb31715" providerId="LiveId" clId="{8CA0618B-DDC9-477B-8627-A560E0B36D25}" dt="2019-02-28T22:21:44.280" v="240" actId="14100"/>
        <pc:sldMkLst>
          <pc:docMk/>
          <pc:sldMk cId="2131513018" sldId="305"/>
        </pc:sldMkLst>
        <pc:spChg chg="del">
          <ac:chgData name="Rodolfo R Menardi" userId="5598781b5bb31715" providerId="LiveId" clId="{8CA0618B-DDC9-477B-8627-A560E0B36D25}" dt="2019-02-28T22:21:30.155" v="233" actId="478"/>
          <ac:spMkLst>
            <pc:docMk/>
            <pc:sldMk cId="2131513018" sldId="305"/>
            <ac:spMk id="2" creationId="{3AC88F1D-97EA-4FCC-876B-4509927F149A}"/>
          </ac:spMkLst>
        </pc:spChg>
        <pc:spChg chg="del">
          <ac:chgData name="Rodolfo R Menardi" userId="5598781b5bb31715" providerId="LiveId" clId="{8CA0618B-DDC9-477B-8627-A560E0B36D25}" dt="2019-02-28T22:21:29.259" v="232" actId="478"/>
          <ac:spMkLst>
            <pc:docMk/>
            <pc:sldMk cId="2131513018" sldId="305"/>
            <ac:spMk id="3" creationId="{E5150404-435C-4007-9D4B-4654CE8A0BDD}"/>
          </ac:spMkLst>
        </pc:spChg>
        <pc:spChg chg="add del">
          <ac:chgData name="Rodolfo R Menardi" userId="5598781b5bb31715" providerId="LiveId" clId="{8CA0618B-DDC9-477B-8627-A560E0B36D25}" dt="2019-02-28T22:21:34.224" v="236" actId="26606"/>
          <ac:spMkLst>
            <pc:docMk/>
            <pc:sldMk cId="2131513018" sldId="305"/>
            <ac:spMk id="21" creationId="{03E8462A-FEBA-4848-81CC-3F8DA3E477BE}"/>
          </ac:spMkLst>
        </pc:spChg>
        <pc:spChg chg="add del">
          <ac:chgData name="Rodolfo R Menardi" userId="5598781b5bb31715" providerId="LiveId" clId="{8CA0618B-DDC9-477B-8627-A560E0B36D25}" dt="2019-02-28T22:21:34.224" v="236" actId="26606"/>
          <ac:spMkLst>
            <pc:docMk/>
            <pc:sldMk cId="2131513018" sldId="305"/>
            <ac:spMk id="34" creationId="{7941F9B1-B01B-4A84-89D9-B169AEB4E456}"/>
          </ac:spMkLst>
        </pc:spChg>
        <pc:spChg chg="add">
          <ac:chgData name="Rodolfo R Menardi" userId="5598781b5bb31715" providerId="LiveId" clId="{8CA0618B-DDC9-477B-8627-A560E0B36D25}" dt="2019-02-28T22:21:34.250" v="237" actId="26606"/>
          <ac:spMkLst>
            <pc:docMk/>
            <pc:sldMk cId="2131513018" sldId="305"/>
            <ac:spMk id="37" creationId="{03E8462A-FEBA-4848-81CC-3F8DA3E477BE}"/>
          </ac:spMkLst>
        </pc:spChg>
        <pc:spChg chg="add">
          <ac:chgData name="Rodolfo R Menardi" userId="5598781b5bb31715" providerId="LiveId" clId="{8CA0618B-DDC9-477B-8627-A560E0B36D25}" dt="2019-02-28T22:21:34.250" v="237" actId="26606"/>
          <ac:spMkLst>
            <pc:docMk/>
            <pc:sldMk cId="2131513018" sldId="305"/>
            <ac:spMk id="39" creationId="{7941F9B1-B01B-4A84-89D9-B169AEB4E456}"/>
          </ac:spMkLst>
        </pc:spChg>
        <pc:grpChg chg="add del">
          <ac:chgData name="Rodolfo R Menardi" userId="5598781b5bb31715" providerId="LiveId" clId="{8CA0618B-DDC9-477B-8627-A560E0B36D25}" dt="2019-02-28T22:21:34.224" v="236" actId="26606"/>
          <ac:grpSpMkLst>
            <pc:docMk/>
            <pc:sldMk cId="2131513018" sldId="305"/>
            <ac:grpSpMk id="9" creationId="{5F054EF5-EFE6-45A2-834C-0F0931F39F1E}"/>
          </ac:grpSpMkLst>
        </pc:grpChg>
        <pc:grpChg chg="add del">
          <ac:chgData name="Rodolfo R Menardi" userId="5598781b5bb31715" providerId="LiveId" clId="{8CA0618B-DDC9-477B-8627-A560E0B36D25}" dt="2019-02-28T22:21:34.224" v="236" actId="26606"/>
          <ac:grpSpMkLst>
            <pc:docMk/>
            <pc:sldMk cId="2131513018" sldId="305"/>
            <ac:grpSpMk id="23" creationId="{2109F83F-40FE-4DB3-84CC-09FB3340D06D}"/>
          </ac:grpSpMkLst>
        </pc:grpChg>
        <pc:grpChg chg="add">
          <ac:chgData name="Rodolfo R Menardi" userId="5598781b5bb31715" providerId="LiveId" clId="{8CA0618B-DDC9-477B-8627-A560E0B36D25}" dt="2019-02-28T22:21:34.250" v="237" actId="26606"/>
          <ac:grpSpMkLst>
            <pc:docMk/>
            <pc:sldMk cId="2131513018" sldId="305"/>
            <ac:grpSpMk id="36" creationId="{609316A9-990D-4EC3-A671-70EE5C1493A4}"/>
          </ac:grpSpMkLst>
        </pc:grpChg>
        <pc:grpChg chg="add">
          <ac:chgData name="Rodolfo R Menardi" userId="5598781b5bb31715" providerId="LiveId" clId="{8CA0618B-DDC9-477B-8627-A560E0B36D25}" dt="2019-02-28T22:21:34.250" v="237" actId="26606"/>
          <ac:grpSpMkLst>
            <pc:docMk/>
            <pc:sldMk cId="2131513018" sldId="305"/>
            <ac:grpSpMk id="38" creationId="{2109F83F-40FE-4DB3-84CC-09FB3340D06D}"/>
          </ac:grpSpMkLst>
        </pc:grpChg>
        <pc:picChg chg="add mod">
          <ac:chgData name="Rodolfo R Menardi" userId="5598781b5bb31715" providerId="LiveId" clId="{8CA0618B-DDC9-477B-8627-A560E0B36D25}" dt="2019-02-28T22:21:44.280" v="240" actId="14100"/>
          <ac:picMkLst>
            <pc:docMk/>
            <pc:sldMk cId="2131513018" sldId="305"/>
            <ac:picMk id="4" creationId="{4F312FD2-B5CF-41CD-9E74-71BC3F20A9E9}"/>
          </ac:picMkLst>
        </pc:picChg>
      </pc:sldChg>
      <pc:sldChg chg="modSp add">
        <pc:chgData name="Rodolfo R Menardi" userId="5598781b5bb31715" providerId="LiveId" clId="{8CA0618B-DDC9-477B-8627-A560E0B36D25}" dt="2019-02-28T22:38:51.766" v="455" actId="20577"/>
        <pc:sldMkLst>
          <pc:docMk/>
          <pc:sldMk cId="3492531727" sldId="306"/>
        </pc:sldMkLst>
        <pc:spChg chg="mod">
          <ac:chgData name="Rodolfo R Menardi" userId="5598781b5bb31715" providerId="LiveId" clId="{8CA0618B-DDC9-477B-8627-A560E0B36D25}" dt="2019-02-28T22:38:51.766" v="455" actId="20577"/>
          <ac:spMkLst>
            <pc:docMk/>
            <pc:sldMk cId="3492531727" sldId="306"/>
            <ac:spMk id="3" creationId="{BF03A11E-11EC-438C-85F1-972EB0952953}"/>
          </ac:spMkLst>
        </pc:spChg>
      </pc:sldChg>
      <pc:sldChg chg="addSp delSp modSp add mod setBg">
        <pc:chgData name="Rodolfo R Menardi" userId="5598781b5bb31715" providerId="LiveId" clId="{8CA0618B-DDC9-477B-8627-A560E0B36D25}" dt="2019-02-28T22:22:42.556" v="254" actId="14100"/>
        <pc:sldMkLst>
          <pc:docMk/>
          <pc:sldMk cId="3364279730" sldId="307"/>
        </pc:sldMkLst>
        <pc:spChg chg="del">
          <ac:chgData name="Rodolfo R Menardi" userId="5598781b5bb31715" providerId="LiveId" clId="{8CA0618B-DDC9-477B-8627-A560E0B36D25}" dt="2019-02-28T22:22:26.482" v="250" actId="478"/>
          <ac:spMkLst>
            <pc:docMk/>
            <pc:sldMk cId="3364279730" sldId="307"/>
            <ac:spMk id="2" creationId="{575A6EC5-D403-409C-A954-E5908D7527C1}"/>
          </ac:spMkLst>
        </pc:spChg>
        <pc:spChg chg="del">
          <ac:chgData name="Rodolfo R Menardi" userId="5598781b5bb31715" providerId="LiveId" clId="{8CA0618B-DDC9-477B-8627-A560E0B36D25}" dt="2019-02-28T22:22:25.836" v="249" actId="478"/>
          <ac:spMkLst>
            <pc:docMk/>
            <pc:sldMk cId="3364279730" sldId="307"/>
            <ac:spMk id="3" creationId="{CBF88CD3-5F4F-4F5A-ADED-770D3977D583}"/>
          </ac:spMkLst>
        </pc:spChg>
        <pc:spChg chg="add">
          <ac:chgData name="Rodolfo R Menardi" userId="5598781b5bb31715" providerId="LiveId" clId="{8CA0618B-DDC9-477B-8627-A560E0B36D25}" dt="2019-02-28T22:22:34.103" v="252" actId="26606"/>
          <ac:spMkLst>
            <pc:docMk/>
            <pc:sldMk cId="3364279730" sldId="307"/>
            <ac:spMk id="21" creationId="{03E8462A-FEBA-4848-81CC-3F8DA3E477BE}"/>
          </ac:spMkLst>
        </pc:spChg>
        <pc:spChg chg="add">
          <ac:chgData name="Rodolfo R Menardi" userId="5598781b5bb31715" providerId="LiveId" clId="{8CA0618B-DDC9-477B-8627-A560E0B36D25}" dt="2019-02-28T22:22:34.103" v="252" actId="26606"/>
          <ac:spMkLst>
            <pc:docMk/>
            <pc:sldMk cId="3364279730" sldId="307"/>
            <ac:spMk id="34" creationId="{7941F9B1-B01B-4A84-89D9-B169AEB4E456}"/>
          </ac:spMkLst>
        </pc:spChg>
        <pc:grpChg chg="add">
          <ac:chgData name="Rodolfo R Menardi" userId="5598781b5bb31715" providerId="LiveId" clId="{8CA0618B-DDC9-477B-8627-A560E0B36D25}" dt="2019-02-28T22:22:34.103" v="252" actId="26606"/>
          <ac:grpSpMkLst>
            <pc:docMk/>
            <pc:sldMk cId="3364279730" sldId="307"/>
            <ac:grpSpMk id="9" creationId="{609316A9-990D-4EC3-A671-70EE5C1493A4}"/>
          </ac:grpSpMkLst>
        </pc:grpChg>
        <pc:grpChg chg="add">
          <ac:chgData name="Rodolfo R Menardi" userId="5598781b5bb31715" providerId="LiveId" clId="{8CA0618B-DDC9-477B-8627-A560E0B36D25}" dt="2019-02-28T22:22:34.103" v="252" actId="26606"/>
          <ac:grpSpMkLst>
            <pc:docMk/>
            <pc:sldMk cId="3364279730" sldId="307"/>
            <ac:grpSpMk id="23" creationId="{2109F83F-40FE-4DB3-84CC-09FB3340D06D}"/>
          </ac:grpSpMkLst>
        </pc:grpChg>
        <pc:picChg chg="add mod">
          <ac:chgData name="Rodolfo R Menardi" userId="5598781b5bb31715" providerId="LiveId" clId="{8CA0618B-DDC9-477B-8627-A560E0B36D25}" dt="2019-02-28T22:22:42.556" v="254" actId="14100"/>
          <ac:picMkLst>
            <pc:docMk/>
            <pc:sldMk cId="3364279730" sldId="307"/>
            <ac:picMk id="4" creationId="{DD6A288C-C607-4E45-85CC-FC156F5998D7}"/>
          </ac:picMkLst>
        </pc:picChg>
      </pc:sldChg>
      <pc:sldChg chg="addSp delSp modSp add mod setBg">
        <pc:chgData name="Rodolfo R Menardi" userId="5598781b5bb31715" providerId="LiveId" clId="{8CA0618B-DDC9-477B-8627-A560E0B36D25}" dt="2019-02-28T22:23:26.089" v="263" actId="14100"/>
        <pc:sldMkLst>
          <pc:docMk/>
          <pc:sldMk cId="794941044" sldId="308"/>
        </pc:sldMkLst>
        <pc:spChg chg="del">
          <ac:chgData name="Rodolfo R Menardi" userId="5598781b5bb31715" providerId="LiveId" clId="{8CA0618B-DDC9-477B-8627-A560E0B36D25}" dt="2019-02-28T22:23:08.706" v="257" actId="478"/>
          <ac:spMkLst>
            <pc:docMk/>
            <pc:sldMk cId="794941044" sldId="308"/>
            <ac:spMk id="2" creationId="{464D5124-3053-4341-9D65-1E02DC0A2AA8}"/>
          </ac:spMkLst>
        </pc:spChg>
        <pc:spChg chg="del">
          <ac:chgData name="Rodolfo R Menardi" userId="5598781b5bb31715" providerId="LiveId" clId="{8CA0618B-DDC9-477B-8627-A560E0B36D25}" dt="2019-02-28T22:23:07.931" v="256" actId="478"/>
          <ac:spMkLst>
            <pc:docMk/>
            <pc:sldMk cId="794941044" sldId="308"/>
            <ac:spMk id="3" creationId="{994C02ED-558D-4339-8113-67C398088FC1}"/>
          </ac:spMkLst>
        </pc:spChg>
        <pc:spChg chg="add">
          <ac:chgData name="Rodolfo R Menardi" userId="5598781b5bb31715" providerId="LiveId" clId="{8CA0618B-DDC9-477B-8627-A560E0B36D25}" dt="2019-02-28T22:23:16.566" v="259" actId="26606"/>
          <ac:spMkLst>
            <pc:docMk/>
            <pc:sldMk cId="794941044" sldId="308"/>
            <ac:spMk id="21" creationId="{03E8462A-FEBA-4848-81CC-3F8DA3E477BE}"/>
          </ac:spMkLst>
        </pc:spChg>
        <pc:spChg chg="add">
          <ac:chgData name="Rodolfo R Menardi" userId="5598781b5bb31715" providerId="LiveId" clId="{8CA0618B-DDC9-477B-8627-A560E0B36D25}" dt="2019-02-28T22:23:16.566" v="259" actId="26606"/>
          <ac:spMkLst>
            <pc:docMk/>
            <pc:sldMk cId="794941044" sldId="308"/>
            <ac:spMk id="34" creationId="{7941F9B1-B01B-4A84-89D9-B169AEB4E456}"/>
          </ac:spMkLst>
        </pc:spChg>
        <pc:grpChg chg="add">
          <ac:chgData name="Rodolfo R Menardi" userId="5598781b5bb31715" providerId="LiveId" clId="{8CA0618B-DDC9-477B-8627-A560E0B36D25}" dt="2019-02-28T22:23:16.566" v="259" actId="26606"/>
          <ac:grpSpMkLst>
            <pc:docMk/>
            <pc:sldMk cId="794941044" sldId="308"/>
            <ac:grpSpMk id="9" creationId="{609316A9-990D-4EC3-A671-70EE5C1493A4}"/>
          </ac:grpSpMkLst>
        </pc:grpChg>
        <pc:grpChg chg="add">
          <ac:chgData name="Rodolfo R Menardi" userId="5598781b5bb31715" providerId="LiveId" clId="{8CA0618B-DDC9-477B-8627-A560E0B36D25}" dt="2019-02-28T22:23:16.566" v="259" actId="26606"/>
          <ac:grpSpMkLst>
            <pc:docMk/>
            <pc:sldMk cId="794941044" sldId="308"/>
            <ac:grpSpMk id="23" creationId="{2109F83F-40FE-4DB3-84CC-09FB3340D06D}"/>
          </ac:grpSpMkLst>
        </pc:grpChg>
        <pc:picChg chg="add mod">
          <ac:chgData name="Rodolfo R Menardi" userId="5598781b5bb31715" providerId="LiveId" clId="{8CA0618B-DDC9-477B-8627-A560E0B36D25}" dt="2019-02-28T22:23:26.089" v="263" actId="14100"/>
          <ac:picMkLst>
            <pc:docMk/>
            <pc:sldMk cId="794941044" sldId="308"/>
            <ac:picMk id="4" creationId="{DC3D59B3-2730-4A65-A5C5-B9B014952821}"/>
          </ac:picMkLst>
        </pc:picChg>
      </pc:sldChg>
      <pc:sldChg chg="modSp add modAnim">
        <pc:chgData name="Rodolfo R Menardi" userId="5598781b5bb31715" providerId="LiveId" clId="{8CA0618B-DDC9-477B-8627-A560E0B36D25}" dt="2019-02-28T22:27:00.299" v="279"/>
        <pc:sldMkLst>
          <pc:docMk/>
          <pc:sldMk cId="1152432269" sldId="309"/>
        </pc:sldMkLst>
        <pc:spChg chg="mod">
          <ac:chgData name="Rodolfo R Menardi" userId="5598781b5bb31715" providerId="LiveId" clId="{8CA0618B-DDC9-477B-8627-A560E0B36D25}" dt="2019-02-28T22:26:53.838" v="278" actId="20577"/>
          <ac:spMkLst>
            <pc:docMk/>
            <pc:sldMk cId="1152432269" sldId="309"/>
            <ac:spMk id="3" creationId="{BF03A11E-11EC-438C-85F1-972EB0952953}"/>
          </ac:spMkLst>
        </pc:spChg>
      </pc:sldChg>
      <pc:sldChg chg="modSp add modAnim">
        <pc:chgData name="Rodolfo R Menardi" userId="5598781b5bb31715" providerId="LiveId" clId="{8CA0618B-DDC9-477B-8627-A560E0B36D25}" dt="2019-02-28T22:28:01.631" v="296" actId="123"/>
        <pc:sldMkLst>
          <pc:docMk/>
          <pc:sldMk cId="4084756918" sldId="310"/>
        </pc:sldMkLst>
        <pc:spChg chg="mod">
          <ac:chgData name="Rodolfo R Menardi" userId="5598781b5bb31715" providerId="LiveId" clId="{8CA0618B-DDC9-477B-8627-A560E0B36D25}" dt="2019-02-28T22:28:01.631" v="296" actId="123"/>
          <ac:spMkLst>
            <pc:docMk/>
            <pc:sldMk cId="4084756918" sldId="310"/>
            <ac:spMk id="3" creationId="{BF03A11E-11EC-438C-85F1-972EB0952953}"/>
          </ac:spMkLst>
        </pc:spChg>
      </pc:sldChg>
      <pc:sldChg chg="addSp delSp modSp add mod setBg">
        <pc:chgData name="Rodolfo R Menardi" userId="5598781b5bb31715" providerId="LiveId" clId="{8CA0618B-DDC9-477B-8627-A560E0B36D25}" dt="2019-02-28T22:27:23.107" v="287" actId="14100"/>
        <pc:sldMkLst>
          <pc:docMk/>
          <pc:sldMk cId="4835393" sldId="311"/>
        </pc:sldMkLst>
        <pc:spChg chg="del">
          <ac:chgData name="Rodolfo R Menardi" userId="5598781b5bb31715" providerId="LiveId" clId="{8CA0618B-DDC9-477B-8627-A560E0B36D25}" dt="2019-02-28T22:27:14.304" v="283" actId="478"/>
          <ac:spMkLst>
            <pc:docMk/>
            <pc:sldMk cId="4835393" sldId="311"/>
            <ac:spMk id="2" creationId="{5D73EC53-6A12-4E33-975A-BEE19A92E553}"/>
          </ac:spMkLst>
        </pc:spChg>
        <pc:spChg chg="del">
          <ac:chgData name="Rodolfo R Menardi" userId="5598781b5bb31715" providerId="LiveId" clId="{8CA0618B-DDC9-477B-8627-A560E0B36D25}" dt="2019-02-28T22:27:13.349" v="282" actId="478"/>
          <ac:spMkLst>
            <pc:docMk/>
            <pc:sldMk cId="4835393" sldId="311"/>
            <ac:spMk id="3" creationId="{F612DE97-28D9-470F-89EB-91D1E24B2E68}"/>
          </ac:spMkLst>
        </pc:spChg>
        <pc:spChg chg="add">
          <ac:chgData name="Rodolfo R Menardi" userId="5598781b5bb31715" providerId="LiveId" clId="{8CA0618B-DDC9-477B-8627-A560E0B36D25}" dt="2019-02-28T22:27:17.598" v="285" actId="26606"/>
          <ac:spMkLst>
            <pc:docMk/>
            <pc:sldMk cId="4835393" sldId="311"/>
            <ac:spMk id="21" creationId="{03E8462A-FEBA-4848-81CC-3F8DA3E477BE}"/>
          </ac:spMkLst>
        </pc:spChg>
        <pc:spChg chg="add">
          <ac:chgData name="Rodolfo R Menardi" userId="5598781b5bb31715" providerId="LiveId" clId="{8CA0618B-DDC9-477B-8627-A560E0B36D25}" dt="2019-02-28T22:27:17.598" v="285" actId="26606"/>
          <ac:spMkLst>
            <pc:docMk/>
            <pc:sldMk cId="4835393" sldId="311"/>
            <ac:spMk id="34" creationId="{7941F9B1-B01B-4A84-89D9-B169AEB4E456}"/>
          </ac:spMkLst>
        </pc:spChg>
        <pc:grpChg chg="add">
          <ac:chgData name="Rodolfo R Menardi" userId="5598781b5bb31715" providerId="LiveId" clId="{8CA0618B-DDC9-477B-8627-A560E0B36D25}" dt="2019-02-28T22:27:17.598" v="285" actId="26606"/>
          <ac:grpSpMkLst>
            <pc:docMk/>
            <pc:sldMk cId="4835393" sldId="311"/>
            <ac:grpSpMk id="9" creationId="{609316A9-990D-4EC3-A671-70EE5C1493A4}"/>
          </ac:grpSpMkLst>
        </pc:grpChg>
        <pc:grpChg chg="add">
          <ac:chgData name="Rodolfo R Menardi" userId="5598781b5bb31715" providerId="LiveId" clId="{8CA0618B-DDC9-477B-8627-A560E0B36D25}" dt="2019-02-28T22:27:17.598" v="285" actId="26606"/>
          <ac:grpSpMkLst>
            <pc:docMk/>
            <pc:sldMk cId="4835393" sldId="311"/>
            <ac:grpSpMk id="23" creationId="{2109F83F-40FE-4DB3-84CC-09FB3340D06D}"/>
          </ac:grpSpMkLst>
        </pc:grpChg>
        <pc:picChg chg="add mod">
          <ac:chgData name="Rodolfo R Menardi" userId="5598781b5bb31715" providerId="LiveId" clId="{8CA0618B-DDC9-477B-8627-A560E0B36D25}" dt="2019-02-28T22:27:23.107" v="287" actId="14100"/>
          <ac:picMkLst>
            <pc:docMk/>
            <pc:sldMk cId="4835393" sldId="311"/>
            <ac:picMk id="4" creationId="{58420A9B-E4DB-4EC2-9B28-8B9415890371}"/>
          </ac:picMkLst>
        </pc:picChg>
      </pc:sldChg>
      <pc:sldChg chg="addSp delSp modSp add mod setBg">
        <pc:chgData name="Rodolfo R Menardi" userId="5598781b5bb31715" providerId="LiveId" clId="{8CA0618B-DDC9-477B-8627-A560E0B36D25}" dt="2019-02-28T22:27:46.525" v="294" actId="14100"/>
        <pc:sldMkLst>
          <pc:docMk/>
          <pc:sldMk cId="2571334621" sldId="312"/>
        </pc:sldMkLst>
        <pc:spChg chg="del">
          <ac:chgData name="Rodolfo R Menardi" userId="5598781b5bb31715" providerId="LiveId" clId="{8CA0618B-DDC9-477B-8627-A560E0B36D25}" dt="2019-02-28T22:27:35.952" v="290" actId="478"/>
          <ac:spMkLst>
            <pc:docMk/>
            <pc:sldMk cId="2571334621" sldId="312"/>
            <ac:spMk id="2" creationId="{48D47DE2-34C5-4ACB-A380-6A4A4F597AEB}"/>
          </ac:spMkLst>
        </pc:spChg>
        <pc:spChg chg="del">
          <ac:chgData name="Rodolfo R Menardi" userId="5598781b5bb31715" providerId="LiveId" clId="{8CA0618B-DDC9-477B-8627-A560E0B36D25}" dt="2019-02-28T22:27:34.665" v="289" actId="478"/>
          <ac:spMkLst>
            <pc:docMk/>
            <pc:sldMk cId="2571334621" sldId="312"/>
            <ac:spMk id="3" creationId="{DDA30AC0-731B-4E02-94A7-65EA807094D9}"/>
          </ac:spMkLst>
        </pc:spChg>
        <pc:spChg chg="add">
          <ac:chgData name="Rodolfo R Menardi" userId="5598781b5bb31715" providerId="LiveId" clId="{8CA0618B-DDC9-477B-8627-A560E0B36D25}" dt="2019-02-28T22:27:38.983" v="292" actId="26606"/>
          <ac:spMkLst>
            <pc:docMk/>
            <pc:sldMk cId="2571334621" sldId="312"/>
            <ac:spMk id="21" creationId="{03E8462A-FEBA-4848-81CC-3F8DA3E477BE}"/>
          </ac:spMkLst>
        </pc:spChg>
        <pc:spChg chg="add">
          <ac:chgData name="Rodolfo R Menardi" userId="5598781b5bb31715" providerId="LiveId" clId="{8CA0618B-DDC9-477B-8627-A560E0B36D25}" dt="2019-02-28T22:27:38.983" v="292" actId="26606"/>
          <ac:spMkLst>
            <pc:docMk/>
            <pc:sldMk cId="2571334621" sldId="312"/>
            <ac:spMk id="34" creationId="{7941F9B1-B01B-4A84-89D9-B169AEB4E456}"/>
          </ac:spMkLst>
        </pc:spChg>
        <pc:grpChg chg="add">
          <ac:chgData name="Rodolfo R Menardi" userId="5598781b5bb31715" providerId="LiveId" clId="{8CA0618B-DDC9-477B-8627-A560E0B36D25}" dt="2019-02-28T22:27:38.983" v="292" actId="26606"/>
          <ac:grpSpMkLst>
            <pc:docMk/>
            <pc:sldMk cId="2571334621" sldId="312"/>
            <ac:grpSpMk id="9" creationId="{609316A9-990D-4EC3-A671-70EE5C1493A4}"/>
          </ac:grpSpMkLst>
        </pc:grpChg>
        <pc:grpChg chg="add">
          <ac:chgData name="Rodolfo R Menardi" userId="5598781b5bb31715" providerId="LiveId" clId="{8CA0618B-DDC9-477B-8627-A560E0B36D25}" dt="2019-02-28T22:27:38.983" v="292" actId="26606"/>
          <ac:grpSpMkLst>
            <pc:docMk/>
            <pc:sldMk cId="2571334621" sldId="312"/>
            <ac:grpSpMk id="23" creationId="{2109F83F-40FE-4DB3-84CC-09FB3340D06D}"/>
          </ac:grpSpMkLst>
        </pc:grpChg>
        <pc:picChg chg="add mod">
          <ac:chgData name="Rodolfo R Menardi" userId="5598781b5bb31715" providerId="LiveId" clId="{8CA0618B-DDC9-477B-8627-A560E0B36D25}" dt="2019-02-28T22:27:46.525" v="294" actId="14100"/>
          <ac:picMkLst>
            <pc:docMk/>
            <pc:sldMk cId="2571334621" sldId="312"/>
            <ac:picMk id="4" creationId="{EF3BADCE-7338-42D5-8E09-10320233E15F}"/>
          </ac:picMkLst>
        </pc:picChg>
      </pc:sldChg>
      <pc:sldChg chg="addSp modSp add">
        <pc:chgData name="Rodolfo R Menardi" userId="5598781b5bb31715" providerId="LiveId" clId="{8CA0618B-DDC9-477B-8627-A560E0B36D25}" dt="2019-02-28T22:28:33.426" v="302" actId="14100"/>
        <pc:sldMkLst>
          <pc:docMk/>
          <pc:sldMk cId="1807820587" sldId="313"/>
        </pc:sldMkLst>
        <pc:spChg chg="mod">
          <ac:chgData name="Rodolfo R Menardi" userId="5598781b5bb31715" providerId="LiveId" clId="{8CA0618B-DDC9-477B-8627-A560E0B36D25}" dt="2019-02-28T22:28:12.749" v="298"/>
          <ac:spMkLst>
            <pc:docMk/>
            <pc:sldMk cId="1807820587" sldId="313"/>
            <ac:spMk id="3" creationId="{BF03A11E-11EC-438C-85F1-972EB0952953}"/>
          </ac:spMkLst>
        </pc:spChg>
        <pc:picChg chg="add mod">
          <ac:chgData name="Rodolfo R Menardi" userId="5598781b5bb31715" providerId="LiveId" clId="{8CA0618B-DDC9-477B-8627-A560E0B36D25}" dt="2019-02-28T22:28:33.426" v="302" actId="14100"/>
          <ac:picMkLst>
            <pc:docMk/>
            <pc:sldMk cId="1807820587" sldId="313"/>
            <ac:picMk id="4" creationId="{AA6C52B0-E8F0-4B54-ABA6-EF9D8D47291D}"/>
          </ac:picMkLst>
        </pc:picChg>
      </pc:sldChg>
      <pc:sldChg chg="delSp modSp add">
        <pc:chgData name="Rodolfo R Menardi" userId="5598781b5bb31715" providerId="LiveId" clId="{8CA0618B-DDC9-477B-8627-A560E0B36D25}" dt="2019-02-28T22:28:50.772" v="306" actId="123"/>
        <pc:sldMkLst>
          <pc:docMk/>
          <pc:sldMk cId="2308456038" sldId="314"/>
        </pc:sldMkLst>
        <pc:spChg chg="mod">
          <ac:chgData name="Rodolfo R Menardi" userId="5598781b5bb31715" providerId="LiveId" clId="{8CA0618B-DDC9-477B-8627-A560E0B36D25}" dt="2019-02-28T22:28:50.772" v="306" actId="123"/>
          <ac:spMkLst>
            <pc:docMk/>
            <pc:sldMk cId="2308456038" sldId="314"/>
            <ac:spMk id="3" creationId="{BF03A11E-11EC-438C-85F1-972EB0952953}"/>
          </ac:spMkLst>
        </pc:spChg>
        <pc:picChg chg="del">
          <ac:chgData name="Rodolfo R Menardi" userId="5598781b5bb31715" providerId="LiveId" clId="{8CA0618B-DDC9-477B-8627-A560E0B36D25}" dt="2019-02-28T22:28:46.488" v="304" actId="478"/>
          <ac:picMkLst>
            <pc:docMk/>
            <pc:sldMk cId="2308456038" sldId="314"/>
            <ac:picMk id="4" creationId="{AA6C52B0-E8F0-4B54-ABA6-EF9D8D47291D}"/>
          </ac:picMkLst>
        </pc:picChg>
      </pc:sldChg>
      <pc:sldChg chg="modSp add">
        <pc:chgData name="Rodolfo R Menardi" userId="5598781b5bb31715" providerId="LiveId" clId="{8CA0618B-DDC9-477B-8627-A560E0B36D25}" dt="2019-02-28T22:29:01.935" v="309" actId="123"/>
        <pc:sldMkLst>
          <pc:docMk/>
          <pc:sldMk cId="4103409983" sldId="315"/>
        </pc:sldMkLst>
        <pc:spChg chg="mod">
          <ac:chgData name="Rodolfo R Menardi" userId="5598781b5bb31715" providerId="LiveId" clId="{8CA0618B-DDC9-477B-8627-A560E0B36D25}" dt="2019-02-28T22:29:01.935" v="309" actId="123"/>
          <ac:spMkLst>
            <pc:docMk/>
            <pc:sldMk cId="4103409983" sldId="315"/>
            <ac:spMk id="3" creationId="{BF03A11E-11EC-438C-85F1-972EB0952953}"/>
          </ac:spMkLst>
        </pc:spChg>
      </pc:sldChg>
      <pc:sldChg chg="modSp add">
        <pc:chgData name="Rodolfo R Menardi" userId="5598781b5bb31715" providerId="LiveId" clId="{8CA0618B-DDC9-477B-8627-A560E0B36D25}" dt="2019-02-28T22:41:22.828" v="457" actId="20577"/>
        <pc:sldMkLst>
          <pc:docMk/>
          <pc:sldMk cId="3120505889" sldId="316"/>
        </pc:sldMkLst>
        <pc:spChg chg="mod">
          <ac:chgData name="Rodolfo R Menardi" userId="5598781b5bb31715" providerId="LiveId" clId="{8CA0618B-DDC9-477B-8627-A560E0B36D25}" dt="2019-02-28T22:41:22.828" v="457" actId="20577"/>
          <ac:spMkLst>
            <pc:docMk/>
            <pc:sldMk cId="3120505889" sldId="316"/>
            <ac:spMk id="3" creationId="{BF03A11E-11EC-438C-85F1-972EB0952953}"/>
          </ac:spMkLst>
        </pc:spChg>
      </pc:sldChg>
      <pc:sldChg chg="modSp add">
        <pc:chgData name="Rodolfo R Menardi" userId="5598781b5bb31715" providerId="LiveId" clId="{8CA0618B-DDC9-477B-8627-A560E0B36D25}" dt="2019-02-28T22:29:39.084" v="318" actId="123"/>
        <pc:sldMkLst>
          <pc:docMk/>
          <pc:sldMk cId="3426140825" sldId="317"/>
        </pc:sldMkLst>
        <pc:spChg chg="mod">
          <ac:chgData name="Rodolfo R Menardi" userId="5598781b5bb31715" providerId="LiveId" clId="{8CA0618B-DDC9-477B-8627-A560E0B36D25}" dt="2019-02-28T22:29:39.084" v="318" actId="123"/>
          <ac:spMkLst>
            <pc:docMk/>
            <pc:sldMk cId="3426140825" sldId="317"/>
            <ac:spMk id="3" creationId="{BF03A11E-11EC-438C-85F1-972EB0952953}"/>
          </ac:spMkLst>
        </pc:spChg>
      </pc:sldChg>
      <pc:sldChg chg="modSp add">
        <pc:chgData name="Rodolfo R Menardi" userId="5598781b5bb31715" providerId="LiveId" clId="{8CA0618B-DDC9-477B-8627-A560E0B36D25}" dt="2019-02-28T22:29:49.374" v="322" actId="123"/>
        <pc:sldMkLst>
          <pc:docMk/>
          <pc:sldMk cId="1112801690" sldId="318"/>
        </pc:sldMkLst>
        <pc:spChg chg="mod">
          <ac:chgData name="Rodolfo R Menardi" userId="5598781b5bb31715" providerId="LiveId" clId="{8CA0618B-DDC9-477B-8627-A560E0B36D25}" dt="2019-02-28T22:29:49.374" v="322" actId="123"/>
          <ac:spMkLst>
            <pc:docMk/>
            <pc:sldMk cId="1112801690" sldId="318"/>
            <ac:spMk id="3" creationId="{BF03A11E-11EC-438C-85F1-972EB0952953}"/>
          </ac:spMkLst>
        </pc:spChg>
      </pc:sldChg>
      <pc:sldChg chg="modSp add">
        <pc:chgData name="Rodolfo R Menardi" userId="5598781b5bb31715" providerId="LiveId" clId="{8CA0618B-DDC9-477B-8627-A560E0B36D25}" dt="2019-02-28T22:30:01.302" v="325" actId="123"/>
        <pc:sldMkLst>
          <pc:docMk/>
          <pc:sldMk cId="170064182" sldId="319"/>
        </pc:sldMkLst>
        <pc:spChg chg="mod">
          <ac:chgData name="Rodolfo R Menardi" userId="5598781b5bb31715" providerId="LiveId" clId="{8CA0618B-DDC9-477B-8627-A560E0B36D25}" dt="2019-02-28T22:30:01.302" v="325" actId="123"/>
          <ac:spMkLst>
            <pc:docMk/>
            <pc:sldMk cId="170064182" sldId="319"/>
            <ac:spMk id="3" creationId="{BF03A11E-11EC-438C-85F1-972EB0952953}"/>
          </ac:spMkLst>
        </pc:spChg>
      </pc:sldChg>
      <pc:sldChg chg="modSp add">
        <pc:chgData name="Rodolfo R Menardi" userId="5598781b5bb31715" providerId="LiveId" clId="{8CA0618B-DDC9-477B-8627-A560E0B36D25}" dt="2019-02-28T22:30:13.073" v="328" actId="123"/>
        <pc:sldMkLst>
          <pc:docMk/>
          <pc:sldMk cId="228681545" sldId="320"/>
        </pc:sldMkLst>
        <pc:spChg chg="mod">
          <ac:chgData name="Rodolfo R Menardi" userId="5598781b5bb31715" providerId="LiveId" clId="{8CA0618B-DDC9-477B-8627-A560E0B36D25}" dt="2019-02-28T22:30:13.073" v="328" actId="123"/>
          <ac:spMkLst>
            <pc:docMk/>
            <pc:sldMk cId="228681545" sldId="320"/>
            <ac:spMk id="3" creationId="{BF03A11E-11EC-438C-85F1-972EB0952953}"/>
          </ac:spMkLst>
        </pc:spChg>
      </pc:sldChg>
      <pc:sldChg chg="modSp add ord">
        <pc:chgData name="Rodolfo R Menardi" userId="5598781b5bb31715" providerId="LiveId" clId="{8CA0618B-DDC9-477B-8627-A560E0B36D25}" dt="2019-02-28T22:43:15.579" v="458"/>
        <pc:sldMkLst>
          <pc:docMk/>
          <pc:sldMk cId="3144217786" sldId="321"/>
        </pc:sldMkLst>
        <pc:spChg chg="mod">
          <ac:chgData name="Rodolfo R Menardi" userId="5598781b5bb31715" providerId="LiveId" clId="{8CA0618B-DDC9-477B-8627-A560E0B36D25}" dt="2019-02-28T22:30:48.068" v="338" actId="123"/>
          <ac:spMkLst>
            <pc:docMk/>
            <pc:sldMk cId="3144217786" sldId="321"/>
            <ac:spMk id="3" creationId="{BF03A11E-11EC-438C-85F1-972EB0952953}"/>
          </ac:spMkLst>
        </pc:spChg>
      </pc:sldChg>
      <pc:sldChg chg="addSp delSp modSp add mod setBg">
        <pc:chgData name="Rodolfo R Menardi" userId="5598781b5bb31715" providerId="LiveId" clId="{8CA0618B-DDC9-477B-8627-A560E0B36D25}" dt="2019-02-28T22:30:37.246" v="336" actId="14100"/>
        <pc:sldMkLst>
          <pc:docMk/>
          <pc:sldMk cId="529382080" sldId="322"/>
        </pc:sldMkLst>
        <pc:spChg chg="del">
          <ac:chgData name="Rodolfo R Menardi" userId="5598781b5bb31715" providerId="LiveId" clId="{8CA0618B-DDC9-477B-8627-A560E0B36D25}" dt="2019-02-28T22:30:27.711" v="332" actId="478"/>
          <ac:spMkLst>
            <pc:docMk/>
            <pc:sldMk cId="529382080" sldId="322"/>
            <ac:spMk id="2" creationId="{BE7766D2-DA59-4BE6-BEE0-AF8E5FE70C10}"/>
          </ac:spMkLst>
        </pc:spChg>
        <pc:spChg chg="del">
          <ac:chgData name="Rodolfo R Menardi" userId="5598781b5bb31715" providerId="LiveId" clId="{8CA0618B-DDC9-477B-8627-A560E0B36D25}" dt="2019-02-28T22:30:26.455" v="331" actId="478"/>
          <ac:spMkLst>
            <pc:docMk/>
            <pc:sldMk cId="529382080" sldId="322"/>
            <ac:spMk id="3" creationId="{75014C43-761A-4745-803E-A463FC42C24F}"/>
          </ac:spMkLst>
        </pc:spChg>
        <pc:spChg chg="add">
          <ac:chgData name="Rodolfo R Menardi" userId="5598781b5bb31715" providerId="LiveId" clId="{8CA0618B-DDC9-477B-8627-A560E0B36D25}" dt="2019-02-28T22:30:30.951" v="334" actId="26606"/>
          <ac:spMkLst>
            <pc:docMk/>
            <pc:sldMk cId="529382080" sldId="322"/>
            <ac:spMk id="21" creationId="{03E8462A-FEBA-4848-81CC-3F8DA3E477BE}"/>
          </ac:spMkLst>
        </pc:spChg>
        <pc:spChg chg="add">
          <ac:chgData name="Rodolfo R Menardi" userId="5598781b5bb31715" providerId="LiveId" clId="{8CA0618B-DDC9-477B-8627-A560E0B36D25}" dt="2019-02-28T22:30:30.951" v="334" actId="26606"/>
          <ac:spMkLst>
            <pc:docMk/>
            <pc:sldMk cId="529382080" sldId="322"/>
            <ac:spMk id="34" creationId="{7941F9B1-B01B-4A84-89D9-B169AEB4E456}"/>
          </ac:spMkLst>
        </pc:spChg>
        <pc:grpChg chg="add">
          <ac:chgData name="Rodolfo R Menardi" userId="5598781b5bb31715" providerId="LiveId" clId="{8CA0618B-DDC9-477B-8627-A560E0B36D25}" dt="2019-02-28T22:30:30.951" v="334" actId="26606"/>
          <ac:grpSpMkLst>
            <pc:docMk/>
            <pc:sldMk cId="529382080" sldId="322"/>
            <ac:grpSpMk id="9" creationId="{609316A9-990D-4EC3-A671-70EE5C1493A4}"/>
          </ac:grpSpMkLst>
        </pc:grpChg>
        <pc:grpChg chg="add">
          <ac:chgData name="Rodolfo R Menardi" userId="5598781b5bb31715" providerId="LiveId" clId="{8CA0618B-DDC9-477B-8627-A560E0B36D25}" dt="2019-02-28T22:30:30.951" v="334" actId="26606"/>
          <ac:grpSpMkLst>
            <pc:docMk/>
            <pc:sldMk cId="529382080" sldId="322"/>
            <ac:grpSpMk id="23" creationId="{2109F83F-40FE-4DB3-84CC-09FB3340D06D}"/>
          </ac:grpSpMkLst>
        </pc:grpChg>
        <pc:picChg chg="add mod">
          <ac:chgData name="Rodolfo R Menardi" userId="5598781b5bb31715" providerId="LiveId" clId="{8CA0618B-DDC9-477B-8627-A560E0B36D25}" dt="2019-02-28T22:30:37.246" v="336" actId="14100"/>
          <ac:picMkLst>
            <pc:docMk/>
            <pc:sldMk cId="529382080" sldId="322"/>
            <ac:picMk id="4" creationId="{64461C8B-C24E-4D9D-8360-830DD8CF0CE8}"/>
          </ac:picMkLst>
        </pc:picChg>
      </pc:sldChg>
      <pc:sldChg chg="modSp add ord">
        <pc:chgData name="Rodolfo R Menardi" userId="5598781b5bb31715" providerId="LiveId" clId="{8CA0618B-DDC9-477B-8627-A560E0B36D25}" dt="2019-02-28T22:43:16.887" v="459"/>
        <pc:sldMkLst>
          <pc:docMk/>
          <pc:sldMk cId="2204958404" sldId="323"/>
        </pc:sldMkLst>
        <pc:spChg chg="mod">
          <ac:chgData name="Rodolfo R Menardi" userId="5598781b5bb31715" providerId="LiveId" clId="{8CA0618B-DDC9-477B-8627-A560E0B36D25}" dt="2019-02-28T22:31:20.412" v="348" actId="123"/>
          <ac:spMkLst>
            <pc:docMk/>
            <pc:sldMk cId="2204958404" sldId="323"/>
            <ac:spMk id="3" creationId="{BF03A11E-11EC-438C-85F1-972EB0952953}"/>
          </ac:spMkLst>
        </pc:spChg>
      </pc:sldChg>
      <pc:sldChg chg="addSp delSp modSp add mod setBg">
        <pc:chgData name="Rodolfo R Menardi" userId="5598781b5bb31715" providerId="LiveId" clId="{8CA0618B-DDC9-477B-8627-A560E0B36D25}" dt="2019-02-28T22:31:08.679" v="346" actId="14100"/>
        <pc:sldMkLst>
          <pc:docMk/>
          <pc:sldMk cId="499070721" sldId="324"/>
        </pc:sldMkLst>
        <pc:spChg chg="del">
          <ac:chgData name="Rodolfo R Menardi" userId="5598781b5bb31715" providerId="LiveId" clId="{8CA0618B-DDC9-477B-8627-A560E0B36D25}" dt="2019-02-28T22:30:58.821" v="341" actId="478"/>
          <ac:spMkLst>
            <pc:docMk/>
            <pc:sldMk cId="499070721" sldId="324"/>
            <ac:spMk id="2" creationId="{350E7C04-CDD2-408E-ABB1-CE1878E27A23}"/>
          </ac:spMkLst>
        </pc:spChg>
        <pc:spChg chg="del">
          <ac:chgData name="Rodolfo R Menardi" userId="5598781b5bb31715" providerId="LiveId" clId="{8CA0618B-DDC9-477B-8627-A560E0B36D25}" dt="2019-02-28T22:30:59.192" v="342" actId="478"/>
          <ac:spMkLst>
            <pc:docMk/>
            <pc:sldMk cId="499070721" sldId="324"/>
            <ac:spMk id="3" creationId="{4F1C46A1-838D-421B-8B8E-DFFF341A0DBD}"/>
          </ac:spMkLst>
        </pc:spChg>
        <pc:spChg chg="add">
          <ac:chgData name="Rodolfo R Menardi" userId="5598781b5bb31715" providerId="LiveId" clId="{8CA0618B-DDC9-477B-8627-A560E0B36D25}" dt="2019-02-28T22:31:02.411" v="344" actId="26606"/>
          <ac:spMkLst>
            <pc:docMk/>
            <pc:sldMk cId="499070721" sldId="324"/>
            <ac:spMk id="21" creationId="{03E8462A-FEBA-4848-81CC-3F8DA3E477BE}"/>
          </ac:spMkLst>
        </pc:spChg>
        <pc:spChg chg="add">
          <ac:chgData name="Rodolfo R Menardi" userId="5598781b5bb31715" providerId="LiveId" clId="{8CA0618B-DDC9-477B-8627-A560E0B36D25}" dt="2019-02-28T22:31:02.411" v="344" actId="26606"/>
          <ac:spMkLst>
            <pc:docMk/>
            <pc:sldMk cId="499070721" sldId="324"/>
            <ac:spMk id="34" creationId="{7941F9B1-B01B-4A84-89D9-B169AEB4E456}"/>
          </ac:spMkLst>
        </pc:spChg>
        <pc:grpChg chg="add">
          <ac:chgData name="Rodolfo R Menardi" userId="5598781b5bb31715" providerId="LiveId" clId="{8CA0618B-DDC9-477B-8627-A560E0B36D25}" dt="2019-02-28T22:31:02.411" v="344" actId="26606"/>
          <ac:grpSpMkLst>
            <pc:docMk/>
            <pc:sldMk cId="499070721" sldId="324"/>
            <ac:grpSpMk id="9" creationId="{609316A9-990D-4EC3-A671-70EE5C1493A4}"/>
          </ac:grpSpMkLst>
        </pc:grpChg>
        <pc:grpChg chg="add">
          <ac:chgData name="Rodolfo R Menardi" userId="5598781b5bb31715" providerId="LiveId" clId="{8CA0618B-DDC9-477B-8627-A560E0B36D25}" dt="2019-02-28T22:31:02.411" v="344" actId="26606"/>
          <ac:grpSpMkLst>
            <pc:docMk/>
            <pc:sldMk cId="499070721" sldId="324"/>
            <ac:grpSpMk id="23" creationId="{2109F83F-40FE-4DB3-84CC-09FB3340D06D}"/>
          </ac:grpSpMkLst>
        </pc:grpChg>
        <pc:picChg chg="add mod">
          <ac:chgData name="Rodolfo R Menardi" userId="5598781b5bb31715" providerId="LiveId" clId="{8CA0618B-DDC9-477B-8627-A560E0B36D25}" dt="2019-02-28T22:31:08.679" v="346" actId="14100"/>
          <ac:picMkLst>
            <pc:docMk/>
            <pc:sldMk cId="499070721" sldId="324"/>
            <ac:picMk id="4" creationId="{771BE435-5164-4283-9A72-5F7B09B21066}"/>
          </ac:picMkLst>
        </pc:picChg>
      </pc:sldChg>
      <pc:sldChg chg="modSp add ord">
        <pc:chgData name="Rodolfo R Menardi" userId="5598781b5bb31715" providerId="LiveId" clId="{8CA0618B-DDC9-477B-8627-A560E0B36D25}" dt="2019-02-28T22:43:51.227" v="460"/>
        <pc:sldMkLst>
          <pc:docMk/>
          <pc:sldMk cId="2205511435" sldId="325"/>
        </pc:sldMkLst>
        <pc:spChg chg="mod">
          <ac:chgData name="Rodolfo R Menardi" userId="5598781b5bb31715" providerId="LiveId" clId="{8CA0618B-DDC9-477B-8627-A560E0B36D25}" dt="2019-02-28T22:31:56.471" v="360" actId="123"/>
          <ac:spMkLst>
            <pc:docMk/>
            <pc:sldMk cId="2205511435" sldId="325"/>
            <ac:spMk id="3" creationId="{BF03A11E-11EC-438C-85F1-972EB0952953}"/>
          </ac:spMkLst>
        </pc:spChg>
      </pc:sldChg>
      <pc:sldChg chg="addSp delSp modSp add mod setBg">
        <pc:chgData name="Rodolfo R Menardi" userId="5598781b5bb31715" providerId="LiveId" clId="{8CA0618B-DDC9-477B-8627-A560E0B36D25}" dt="2019-02-28T22:31:45.718" v="358" actId="14100"/>
        <pc:sldMkLst>
          <pc:docMk/>
          <pc:sldMk cId="2786217915" sldId="326"/>
        </pc:sldMkLst>
        <pc:spChg chg="del">
          <ac:chgData name="Rodolfo R Menardi" userId="5598781b5bb31715" providerId="LiveId" clId="{8CA0618B-DDC9-477B-8627-A560E0B36D25}" dt="2019-02-28T22:31:35.542" v="352" actId="478"/>
          <ac:spMkLst>
            <pc:docMk/>
            <pc:sldMk cId="2786217915" sldId="326"/>
            <ac:spMk id="2" creationId="{E9103E89-3396-4EC3-BBAD-F71F70AD1EEE}"/>
          </ac:spMkLst>
        </pc:spChg>
        <pc:spChg chg="del">
          <ac:chgData name="Rodolfo R Menardi" userId="5598781b5bb31715" providerId="LiveId" clId="{8CA0618B-DDC9-477B-8627-A560E0B36D25}" dt="2019-02-28T22:31:34.334" v="351" actId="478"/>
          <ac:spMkLst>
            <pc:docMk/>
            <pc:sldMk cId="2786217915" sldId="326"/>
            <ac:spMk id="3" creationId="{554B4060-5D5A-45CD-AC6D-0A7FE89FA60F}"/>
          </ac:spMkLst>
        </pc:spChg>
        <pc:spChg chg="add del">
          <ac:chgData name="Rodolfo R Menardi" userId="5598781b5bb31715" providerId="LiveId" clId="{8CA0618B-DDC9-477B-8627-A560E0B36D25}" dt="2019-02-28T22:31:38.405" v="355" actId="26606"/>
          <ac:spMkLst>
            <pc:docMk/>
            <pc:sldMk cId="2786217915" sldId="326"/>
            <ac:spMk id="21" creationId="{35002F6C-0142-4BD1-B14C-B2A8BE2BC116}"/>
          </ac:spMkLst>
        </pc:spChg>
        <pc:spChg chg="add del">
          <ac:chgData name="Rodolfo R Menardi" userId="5598781b5bb31715" providerId="LiveId" clId="{8CA0618B-DDC9-477B-8627-A560E0B36D25}" dt="2019-02-28T22:31:38.405" v="355" actId="26606"/>
          <ac:spMkLst>
            <pc:docMk/>
            <pc:sldMk cId="2786217915" sldId="326"/>
            <ac:spMk id="23" creationId="{889F2A4C-8C64-4700-8689-78F603984665}"/>
          </ac:spMkLst>
        </pc:spChg>
        <pc:spChg chg="add">
          <ac:chgData name="Rodolfo R Menardi" userId="5598781b5bb31715" providerId="LiveId" clId="{8CA0618B-DDC9-477B-8627-A560E0B36D25}" dt="2019-02-28T22:31:38.432" v="356" actId="26606"/>
          <ac:spMkLst>
            <pc:docMk/>
            <pc:sldMk cId="2786217915" sldId="326"/>
            <ac:spMk id="34" creationId="{7941F9B1-B01B-4A84-89D9-B169AEB4E456}"/>
          </ac:spMkLst>
        </pc:spChg>
        <pc:spChg chg="add">
          <ac:chgData name="Rodolfo R Menardi" userId="5598781b5bb31715" providerId="LiveId" clId="{8CA0618B-DDC9-477B-8627-A560E0B36D25}" dt="2019-02-28T22:31:38.432" v="356" actId="26606"/>
          <ac:spMkLst>
            <pc:docMk/>
            <pc:sldMk cId="2786217915" sldId="326"/>
            <ac:spMk id="35" creationId="{03E8462A-FEBA-4848-81CC-3F8DA3E477BE}"/>
          </ac:spMkLst>
        </pc:spChg>
        <pc:grpChg chg="add del">
          <ac:chgData name="Rodolfo R Menardi" userId="5598781b5bb31715" providerId="LiveId" clId="{8CA0618B-DDC9-477B-8627-A560E0B36D25}" dt="2019-02-28T22:31:38.405" v="355" actId="26606"/>
          <ac:grpSpMkLst>
            <pc:docMk/>
            <pc:sldMk cId="2786217915" sldId="326"/>
            <ac:grpSpMk id="9" creationId="{5F054EF5-EFE6-45A2-834C-0F0931F39F1E}"/>
          </ac:grpSpMkLst>
        </pc:grpChg>
        <pc:grpChg chg="add">
          <ac:chgData name="Rodolfo R Menardi" userId="5598781b5bb31715" providerId="LiveId" clId="{8CA0618B-DDC9-477B-8627-A560E0B36D25}" dt="2019-02-28T22:31:38.432" v="356" actId="26606"/>
          <ac:grpSpMkLst>
            <pc:docMk/>
            <pc:sldMk cId="2786217915" sldId="326"/>
            <ac:grpSpMk id="33" creationId="{5F054EF5-EFE6-45A2-834C-0F0931F39F1E}"/>
          </ac:grpSpMkLst>
        </pc:grpChg>
        <pc:grpChg chg="add">
          <ac:chgData name="Rodolfo R Menardi" userId="5598781b5bb31715" providerId="LiveId" clId="{8CA0618B-DDC9-477B-8627-A560E0B36D25}" dt="2019-02-28T22:31:38.432" v="356" actId="26606"/>
          <ac:grpSpMkLst>
            <pc:docMk/>
            <pc:sldMk cId="2786217915" sldId="326"/>
            <ac:grpSpMk id="36" creationId="{2109F83F-40FE-4DB3-84CC-09FB3340D06D}"/>
          </ac:grpSpMkLst>
        </pc:grpChg>
        <pc:picChg chg="add mod">
          <ac:chgData name="Rodolfo R Menardi" userId="5598781b5bb31715" providerId="LiveId" clId="{8CA0618B-DDC9-477B-8627-A560E0B36D25}" dt="2019-02-28T22:31:45.718" v="358" actId="14100"/>
          <ac:picMkLst>
            <pc:docMk/>
            <pc:sldMk cId="2786217915" sldId="326"/>
            <ac:picMk id="4" creationId="{0F9D916F-8EB3-4526-833F-A57D226B03CC}"/>
          </ac:picMkLst>
        </pc:picChg>
      </pc:sldChg>
      <pc:sldChg chg="modSp add ord">
        <pc:chgData name="Rodolfo R Menardi" userId="5598781b5bb31715" providerId="LiveId" clId="{8CA0618B-DDC9-477B-8627-A560E0B36D25}" dt="2019-02-28T22:44:30.485" v="461"/>
        <pc:sldMkLst>
          <pc:docMk/>
          <pc:sldMk cId="1254591616" sldId="327"/>
        </pc:sldMkLst>
        <pc:spChg chg="mod">
          <ac:chgData name="Rodolfo R Menardi" userId="5598781b5bb31715" providerId="LiveId" clId="{8CA0618B-DDC9-477B-8627-A560E0B36D25}" dt="2019-02-28T22:32:07.835" v="364" actId="123"/>
          <ac:spMkLst>
            <pc:docMk/>
            <pc:sldMk cId="1254591616" sldId="327"/>
            <ac:spMk id="3" creationId="{BF03A11E-11EC-438C-85F1-972EB0952953}"/>
          </ac:spMkLst>
        </pc:spChg>
      </pc:sldChg>
      <pc:sldChg chg="modSp add ord">
        <pc:chgData name="Rodolfo R Menardi" userId="5598781b5bb31715" providerId="LiveId" clId="{8CA0618B-DDC9-477B-8627-A560E0B36D25}" dt="2019-02-28T22:44:55.624" v="462"/>
        <pc:sldMkLst>
          <pc:docMk/>
          <pc:sldMk cId="1546957773" sldId="328"/>
        </pc:sldMkLst>
        <pc:spChg chg="mod">
          <ac:chgData name="Rodolfo R Menardi" userId="5598781b5bb31715" providerId="LiveId" clId="{8CA0618B-DDC9-477B-8627-A560E0B36D25}" dt="2019-02-28T22:32:48.429" v="376" actId="123"/>
          <ac:spMkLst>
            <pc:docMk/>
            <pc:sldMk cId="1546957773" sldId="328"/>
            <ac:spMk id="3" creationId="{BF03A11E-11EC-438C-85F1-972EB0952953}"/>
          </ac:spMkLst>
        </pc:spChg>
      </pc:sldChg>
      <pc:sldChg chg="addSp delSp modSp add mod setBg">
        <pc:chgData name="Rodolfo R Menardi" userId="5598781b5bb31715" providerId="LiveId" clId="{8CA0618B-DDC9-477B-8627-A560E0B36D25}" dt="2019-02-28T22:32:34.274" v="374" actId="14100"/>
        <pc:sldMkLst>
          <pc:docMk/>
          <pc:sldMk cId="3868434658" sldId="329"/>
        </pc:sldMkLst>
        <pc:spChg chg="del">
          <ac:chgData name="Rodolfo R Menardi" userId="5598781b5bb31715" providerId="LiveId" clId="{8CA0618B-DDC9-477B-8627-A560E0B36D25}" dt="2019-02-28T22:32:20.887" v="368" actId="478"/>
          <ac:spMkLst>
            <pc:docMk/>
            <pc:sldMk cId="3868434658" sldId="329"/>
            <ac:spMk id="2" creationId="{DFB5F1B2-9946-4F10-B427-EF40B9149704}"/>
          </ac:spMkLst>
        </pc:spChg>
        <pc:spChg chg="del">
          <ac:chgData name="Rodolfo R Menardi" userId="5598781b5bb31715" providerId="LiveId" clId="{8CA0618B-DDC9-477B-8627-A560E0B36D25}" dt="2019-02-28T22:32:20.206" v="367" actId="478"/>
          <ac:spMkLst>
            <pc:docMk/>
            <pc:sldMk cId="3868434658" sldId="329"/>
            <ac:spMk id="3" creationId="{88A96388-C226-4FD8-9C10-E3C3475335C7}"/>
          </ac:spMkLst>
        </pc:spChg>
        <pc:spChg chg="add">
          <ac:chgData name="Rodolfo R Menardi" userId="5598781b5bb31715" providerId="LiveId" clId="{8CA0618B-DDC9-477B-8627-A560E0B36D25}" dt="2019-02-28T22:32:23.916" v="370" actId="26606"/>
          <ac:spMkLst>
            <pc:docMk/>
            <pc:sldMk cId="3868434658" sldId="329"/>
            <ac:spMk id="21" creationId="{03E8462A-FEBA-4848-81CC-3F8DA3E477BE}"/>
          </ac:spMkLst>
        </pc:spChg>
        <pc:spChg chg="add">
          <ac:chgData name="Rodolfo R Menardi" userId="5598781b5bb31715" providerId="LiveId" clId="{8CA0618B-DDC9-477B-8627-A560E0B36D25}" dt="2019-02-28T22:32:23.916" v="370" actId="26606"/>
          <ac:spMkLst>
            <pc:docMk/>
            <pc:sldMk cId="3868434658" sldId="329"/>
            <ac:spMk id="34" creationId="{7941F9B1-B01B-4A84-89D9-B169AEB4E456}"/>
          </ac:spMkLst>
        </pc:spChg>
        <pc:grpChg chg="add">
          <ac:chgData name="Rodolfo R Menardi" userId="5598781b5bb31715" providerId="LiveId" clId="{8CA0618B-DDC9-477B-8627-A560E0B36D25}" dt="2019-02-28T22:32:23.916" v="370" actId="26606"/>
          <ac:grpSpMkLst>
            <pc:docMk/>
            <pc:sldMk cId="3868434658" sldId="329"/>
            <ac:grpSpMk id="9" creationId="{609316A9-990D-4EC3-A671-70EE5C1493A4}"/>
          </ac:grpSpMkLst>
        </pc:grpChg>
        <pc:grpChg chg="add">
          <ac:chgData name="Rodolfo R Menardi" userId="5598781b5bb31715" providerId="LiveId" clId="{8CA0618B-DDC9-477B-8627-A560E0B36D25}" dt="2019-02-28T22:32:23.916" v="370" actId="26606"/>
          <ac:grpSpMkLst>
            <pc:docMk/>
            <pc:sldMk cId="3868434658" sldId="329"/>
            <ac:grpSpMk id="23" creationId="{2109F83F-40FE-4DB3-84CC-09FB3340D06D}"/>
          </ac:grpSpMkLst>
        </pc:grpChg>
        <pc:picChg chg="add mod">
          <ac:chgData name="Rodolfo R Menardi" userId="5598781b5bb31715" providerId="LiveId" clId="{8CA0618B-DDC9-477B-8627-A560E0B36D25}" dt="2019-02-28T22:32:34.274" v="374" actId="14100"/>
          <ac:picMkLst>
            <pc:docMk/>
            <pc:sldMk cId="3868434658" sldId="329"/>
            <ac:picMk id="4" creationId="{533A486B-882E-4C80-A4C1-6F9F1C3B6F15}"/>
          </ac:picMkLst>
        </pc:picChg>
      </pc:sldChg>
      <pc:sldChg chg="modSp add">
        <pc:chgData name="Rodolfo R Menardi" userId="5598781b5bb31715" providerId="LiveId" clId="{8CA0618B-DDC9-477B-8627-A560E0B36D25}" dt="2019-02-28T22:33:03.625" v="379" actId="123"/>
        <pc:sldMkLst>
          <pc:docMk/>
          <pc:sldMk cId="3488649149" sldId="330"/>
        </pc:sldMkLst>
        <pc:spChg chg="mod">
          <ac:chgData name="Rodolfo R Menardi" userId="5598781b5bb31715" providerId="LiveId" clId="{8CA0618B-DDC9-477B-8627-A560E0B36D25}" dt="2019-02-28T22:33:03.625" v="379" actId="123"/>
          <ac:spMkLst>
            <pc:docMk/>
            <pc:sldMk cId="3488649149" sldId="330"/>
            <ac:spMk id="3" creationId="{BF03A11E-11EC-438C-85F1-972EB0952953}"/>
          </ac:spMkLst>
        </pc:spChg>
      </pc:sldChg>
      <pc:sldChg chg="modSp add">
        <pc:chgData name="Rodolfo R Menardi" userId="5598781b5bb31715" providerId="LiveId" clId="{8CA0618B-DDC9-477B-8627-A560E0B36D25}" dt="2019-02-28T22:33:13.729" v="382" actId="123"/>
        <pc:sldMkLst>
          <pc:docMk/>
          <pc:sldMk cId="3867951938" sldId="331"/>
        </pc:sldMkLst>
        <pc:spChg chg="mod">
          <ac:chgData name="Rodolfo R Menardi" userId="5598781b5bb31715" providerId="LiveId" clId="{8CA0618B-DDC9-477B-8627-A560E0B36D25}" dt="2019-02-28T22:33:13.729" v="382" actId="123"/>
          <ac:spMkLst>
            <pc:docMk/>
            <pc:sldMk cId="3867951938" sldId="331"/>
            <ac:spMk id="3" creationId="{BF03A11E-11EC-438C-85F1-972EB0952953}"/>
          </ac:spMkLst>
        </pc:spChg>
      </pc:sldChg>
      <pc:sldChg chg="modSp add">
        <pc:chgData name="Rodolfo R Menardi" userId="5598781b5bb31715" providerId="LiveId" clId="{8CA0618B-DDC9-477B-8627-A560E0B36D25}" dt="2019-02-28T22:33:26.346" v="386" actId="123"/>
        <pc:sldMkLst>
          <pc:docMk/>
          <pc:sldMk cId="112542291" sldId="332"/>
        </pc:sldMkLst>
        <pc:spChg chg="mod">
          <ac:chgData name="Rodolfo R Menardi" userId="5598781b5bb31715" providerId="LiveId" clId="{8CA0618B-DDC9-477B-8627-A560E0B36D25}" dt="2019-02-28T22:33:26.346" v="386" actId="123"/>
          <ac:spMkLst>
            <pc:docMk/>
            <pc:sldMk cId="112542291" sldId="332"/>
            <ac:spMk id="3" creationId="{BF03A11E-11EC-438C-85F1-972EB0952953}"/>
          </ac:spMkLst>
        </pc:spChg>
      </pc:sldChg>
      <pc:sldChg chg="modSp add">
        <pc:chgData name="Rodolfo R Menardi" userId="5598781b5bb31715" providerId="LiveId" clId="{8CA0618B-DDC9-477B-8627-A560E0B36D25}" dt="2019-02-28T22:33:34.669" v="388" actId="123"/>
        <pc:sldMkLst>
          <pc:docMk/>
          <pc:sldMk cId="3086284292" sldId="333"/>
        </pc:sldMkLst>
        <pc:spChg chg="mod">
          <ac:chgData name="Rodolfo R Menardi" userId="5598781b5bb31715" providerId="LiveId" clId="{8CA0618B-DDC9-477B-8627-A560E0B36D25}" dt="2019-02-28T22:33:34.669" v="388" actId="123"/>
          <ac:spMkLst>
            <pc:docMk/>
            <pc:sldMk cId="3086284292" sldId="333"/>
            <ac:spMk id="3" creationId="{BF03A11E-11EC-438C-85F1-972EB0952953}"/>
          </ac:spMkLst>
        </pc:spChg>
      </pc:sldChg>
      <pc:sldChg chg="addSp delSp modSp add mod setBg setClrOvrMap">
        <pc:chgData name="Rodolfo R Menardi" userId="5598781b5bb31715" providerId="LiveId" clId="{8CA0618B-DDC9-477B-8627-A560E0B36D25}" dt="2019-03-13T22:40:58.554" v="744" actId="790"/>
        <pc:sldMkLst>
          <pc:docMk/>
          <pc:sldMk cId="2924182197" sldId="334"/>
        </pc:sldMkLst>
        <pc:spChg chg="del">
          <ac:chgData name="Rodolfo R Menardi" userId="5598781b5bb31715" providerId="LiveId" clId="{8CA0618B-DDC9-477B-8627-A560E0B36D25}" dt="2019-03-13T22:37:02.920" v="464"/>
          <ac:spMkLst>
            <pc:docMk/>
            <pc:sldMk cId="2924182197" sldId="334"/>
            <ac:spMk id="2" creationId="{A035420E-0436-40D9-B833-3CBEF2840780}"/>
          </ac:spMkLst>
        </pc:spChg>
        <pc:spChg chg="del">
          <ac:chgData name="Rodolfo R Menardi" userId="5598781b5bb31715" providerId="LiveId" clId="{8CA0618B-DDC9-477B-8627-A560E0B36D25}" dt="2019-03-13T22:37:02.920" v="464"/>
          <ac:spMkLst>
            <pc:docMk/>
            <pc:sldMk cId="2924182197" sldId="334"/>
            <ac:spMk id="3" creationId="{81455526-3054-4979-8A78-7889865BEFC2}"/>
          </ac:spMkLst>
        </pc:spChg>
        <pc:spChg chg="add mod">
          <ac:chgData name="Rodolfo R Menardi" userId="5598781b5bb31715" providerId="LiveId" clId="{8CA0618B-DDC9-477B-8627-A560E0B36D25}" dt="2019-03-13T22:40:56.043" v="742" actId="790"/>
          <ac:spMkLst>
            <pc:docMk/>
            <pc:sldMk cId="2924182197" sldId="334"/>
            <ac:spMk id="4" creationId="{EBD7620E-755A-4A40-A755-7EB69E888D5C}"/>
          </ac:spMkLst>
        </pc:spChg>
        <pc:spChg chg="add del mod">
          <ac:chgData name="Rodolfo R Menardi" userId="5598781b5bb31715" providerId="LiveId" clId="{8CA0618B-DDC9-477B-8627-A560E0B36D25}" dt="2019-03-13T22:39:13.570" v="684"/>
          <ac:spMkLst>
            <pc:docMk/>
            <pc:sldMk cId="2924182197" sldId="334"/>
            <ac:spMk id="5" creationId="{5826298D-3459-4C1A-89FC-6447B14BA729}"/>
          </ac:spMkLst>
        </pc:spChg>
        <pc:spChg chg="add mod">
          <ac:chgData name="Rodolfo R Menardi" userId="5598781b5bb31715" providerId="LiveId" clId="{8CA0618B-DDC9-477B-8627-A560E0B36D25}" dt="2019-03-13T22:40:58.554" v="744" actId="790"/>
          <ac:spMkLst>
            <pc:docMk/>
            <pc:sldMk cId="2924182197" sldId="334"/>
            <ac:spMk id="6" creationId="{884DFCB9-B350-4E74-9DB6-1F385BA5E90E}"/>
          </ac:spMkLst>
        </pc:spChg>
        <pc:spChg chg="add">
          <ac:chgData name="Rodolfo R Menardi" userId="5598781b5bb31715" providerId="LiveId" clId="{8CA0618B-DDC9-477B-8627-A560E0B36D25}" dt="2019-03-13T22:39:15.764" v="685" actId="26606"/>
          <ac:spMkLst>
            <pc:docMk/>
            <pc:sldMk cId="2924182197" sldId="334"/>
            <ac:spMk id="23" creationId="{9179DE42-5613-4B35-A1E6-6CCBAA13C743}"/>
          </ac:spMkLst>
        </pc:spChg>
        <pc:spChg chg="add">
          <ac:chgData name="Rodolfo R Menardi" userId="5598781b5bb31715" providerId="LiveId" clId="{8CA0618B-DDC9-477B-8627-A560E0B36D25}" dt="2019-03-13T22:39:15.764" v="685" actId="26606"/>
          <ac:spMkLst>
            <pc:docMk/>
            <pc:sldMk cId="2924182197" sldId="334"/>
            <ac:spMk id="29" creationId="{52FB45E9-914E-4471-AC87-E475CD51767D}"/>
          </ac:spMkLst>
        </pc:spChg>
        <pc:spChg chg="add">
          <ac:chgData name="Rodolfo R Menardi" userId="5598781b5bb31715" providerId="LiveId" clId="{8CA0618B-DDC9-477B-8627-A560E0B36D25}" dt="2019-03-13T22:39:15.764" v="685" actId="26606"/>
          <ac:spMkLst>
            <pc:docMk/>
            <pc:sldMk cId="2924182197" sldId="334"/>
            <ac:spMk id="31" creationId="{C310626D-5743-49D4-8F7D-88C4F8F05774}"/>
          </ac:spMkLst>
        </pc:spChg>
        <pc:spChg chg="add">
          <ac:chgData name="Rodolfo R Menardi" userId="5598781b5bb31715" providerId="LiveId" clId="{8CA0618B-DDC9-477B-8627-A560E0B36D25}" dt="2019-03-13T22:39:15.764" v="685" actId="26606"/>
          <ac:spMkLst>
            <pc:docMk/>
            <pc:sldMk cId="2924182197" sldId="334"/>
            <ac:spMk id="33" creationId="{3C195FC1-B568-4C72-9902-34CB35DDD7A1}"/>
          </ac:spMkLst>
        </pc:spChg>
        <pc:spChg chg="add">
          <ac:chgData name="Rodolfo R Menardi" userId="5598781b5bb31715" providerId="LiveId" clId="{8CA0618B-DDC9-477B-8627-A560E0B36D25}" dt="2019-03-13T22:39:15.764" v="685" actId="26606"/>
          <ac:spMkLst>
            <pc:docMk/>
            <pc:sldMk cId="2924182197" sldId="334"/>
            <ac:spMk id="35" creationId="{EF2BDF77-362C-43F0-8CBB-A969EC2AE0C4}"/>
          </ac:spMkLst>
        </pc:spChg>
        <pc:spChg chg="add">
          <ac:chgData name="Rodolfo R Menardi" userId="5598781b5bb31715" providerId="LiveId" clId="{8CA0618B-DDC9-477B-8627-A560E0B36D25}" dt="2019-03-13T22:39:15.764" v="685" actId="26606"/>
          <ac:spMkLst>
            <pc:docMk/>
            <pc:sldMk cId="2924182197" sldId="334"/>
            <ac:spMk id="37" creationId="{4BE96B01-3929-432D-B8C2-ADBCB74C2EF4}"/>
          </ac:spMkLst>
        </pc:spChg>
        <pc:spChg chg="add">
          <ac:chgData name="Rodolfo R Menardi" userId="5598781b5bb31715" providerId="LiveId" clId="{8CA0618B-DDC9-477B-8627-A560E0B36D25}" dt="2019-03-13T22:39:15.764" v="685" actId="26606"/>
          <ac:spMkLst>
            <pc:docMk/>
            <pc:sldMk cId="2924182197" sldId="334"/>
            <ac:spMk id="39" creationId="{2A6FCDE6-CDE2-4C51-B18E-A95CFB679714}"/>
          </ac:spMkLst>
        </pc:spChg>
        <pc:spChg chg="add">
          <ac:chgData name="Rodolfo R Menardi" userId="5598781b5bb31715" providerId="LiveId" clId="{8CA0618B-DDC9-477B-8627-A560E0B36D25}" dt="2019-03-13T22:39:15.764" v="685" actId="26606"/>
          <ac:spMkLst>
            <pc:docMk/>
            <pc:sldMk cId="2924182197" sldId="334"/>
            <ac:spMk id="41" creationId="{9D2E8756-2465-473A-BA2A-2DB1D6224745}"/>
          </ac:spMkLst>
        </pc:spChg>
        <pc:grpChg chg="add">
          <ac:chgData name="Rodolfo R Menardi" userId="5598781b5bb31715" providerId="LiveId" clId="{8CA0618B-DDC9-477B-8627-A560E0B36D25}" dt="2019-03-13T22:39:15.764" v="685" actId="26606"/>
          <ac:grpSpMkLst>
            <pc:docMk/>
            <pc:sldMk cId="2924182197" sldId="334"/>
            <ac:grpSpMk id="11" creationId="{28460BD8-AE3F-4AC9-9D0B-717052AA5D3A}"/>
          </ac:grpSpMkLst>
        </pc:grpChg>
        <pc:cxnChg chg="add">
          <ac:chgData name="Rodolfo R Menardi" userId="5598781b5bb31715" providerId="LiveId" clId="{8CA0618B-DDC9-477B-8627-A560E0B36D25}" dt="2019-03-13T22:39:15.764" v="685" actId="26606"/>
          <ac:cxnSpMkLst>
            <pc:docMk/>
            <pc:sldMk cId="2924182197" sldId="334"/>
            <ac:cxnSpMk id="25" creationId="{EB898B32-3891-4C3A-8F58-C5969D2E9033}"/>
          </ac:cxnSpMkLst>
        </pc:cxnChg>
        <pc:cxnChg chg="add">
          <ac:chgData name="Rodolfo R Menardi" userId="5598781b5bb31715" providerId="LiveId" clId="{8CA0618B-DDC9-477B-8627-A560E0B36D25}" dt="2019-03-13T22:39:15.764" v="685" actId="26606"/>
          <ac:cxnSpMkLst>
            <pc:docMk/>
            <pc:sldMk cId="2924182197" sldId="334"/>
            <ac:cxnSpMk id="27" creationId="{4AE4806D-B8F9-4679-A68A-9BD21C01A301}"/>
          </ac:cxnSpMkLst>
        </pc:cxnChg>
      </pc:sldChg>
      <pc:sldChg chg="addSp delSp modSp add mod setBg">
        <pc:chgData name="Rodolfo R Menardi" userId="5598781b5bb31715" providerId="LiveId" clId="{8CA0618B-DDC9-477B-8627-A560E0B36D25}" dt="2019-03-13T22:38:41.548" v="660" actId="404"/>
        <pc:sldMkLst>
          <pc:docMk/>
          <pc:sldMk cId="187612236" sldId="335"/>
        </pc:sldMkLst>
        <pc:spChg chg="del">
          <ac:chgData name="Rodolfo R Menardi" userId="5598781b5bb31715" providerId="LiveId" clId="{8CA0618B-DDC9-477B-8627-A560E0B36D25}" dt="2019-03-13T22:38:21.796" v="647" actId="478"/>
          <ac:spMkLst>
            <pc:docMk/>
            <pc:sldMk cId="187612236" sldId="335"/>
            <ac:spMk id="2" creationId="{065FE78D-BBD2-4AB0-87D2-9E9F59517A43}"/>
          </ac:spMkLst>
        </pc:spChg>
        <pc:spChg chg="mod">
          <ac:chgData name="Rodolfo R Menardi" userId="5598781b5bb31715" providerId="LiveId" clId="{8CA0618B-DDC9-477B-8627-A560E0B36D25}" dt="2019-03-13T22:38:41.548" v="660" actId="404"/>
          <ac:spMkLst>
            <pc:docMk/>
            <pc:sldMk cId="187612236" sldId="335"/>
            <ac:spMk id="3" creationId="{50F1F976-1CD5-440F-A93F-B76D746E8813}"/>
          </ac:spMkLst>
        </pc:spChg>
        <pc:spChg chg="add">
          <ac:chgData name="Rodolfo R Menardi" userId="5598781b5bb31715" providerId="LiveId" clId="{8CA0618B-DDC9-477B-8627-A560E0B36D25}" dt="2019-03-13T22:38:28.586" v="649" actId="26606"/>
          <ac:spMkLst>
            <pc:docMk/>
            <pc:sldMk cId="187612236" sldId="335"/>
            <ac:spMk id="9" creationId="{3BCB5F6A-9EB0-40B0-9D13-3023E9A20508}"/>
          </ac:spMkLst>
        </pc:spChg>
        <pc:picChg chg="add mod">
          <ac:chgData name="Rodolfo R Menardi" userId="5598781b5bb31715" providerId="LiveId" clId="{8CA0618B-DDC9-477B-8627-A560E0B36D25}" dt="2019-03-13T22:38:28.586" v="649" actId="26606"/>
          <ac:picMkLst>
            <pc:docMk/>
            <pc:sldMk cId="187612236" sldId="335"/>
            <ac:picMk id="4" creationId="{D32DAB66-24A2-42BA-BB19-2EB182EB88F7}"/>
          </ac:picMkLst>
        </pc:picChg>
      </pc:sldChg>
      <pc:sldChg chg="addSp delSp modSp add">
        <pc:chgData name="Rodolfo R Menardi" userId="5598781b5bb31715" providerId="LiveId" clId="{8CA0618B-DDC9-477B-8627-A560E0B36D25}" dt="2019-03-13T22:42:21.067" v="768" actId="123"/>
        <pc:sldMkLst>
          <pc:docMk/>
          <pc:sldMk cId="1265452092" sldId="336"/>
        </pc:sldMkLst>
        <pc:spChg chg="del">
          <ac:chgData name="Rodolfo R Menardi" userId="5598781b5bb31715" providerId="LiveId" clId="{8CA0618B-DDC9-477B-8627-A560E0B36D25}" dt="2019-03-13T22:41:06.515" v="746"/>
          <ac:spMkLst>
            <pc:docMk/>
            <pc:sldMk cId="1265452092" sldId="336"/>
            <ac:spMk id="2" creationId="{A10E4680-DA15-48E4-B969-8A53D941A1B8}"/>
          </ac:spMkLst>
        </pc:spChg>
        <pc:spChg chg="del">
          <ac:chgData name="Rodolfo R Menardi" userId="5598781b5bb31715" providerId="LiveId" clId="{8CA0618B-DDC9-477B-8627-A560E0B36D25}" dt="2019-03-13T22:41:06.515" v="746"/>
          <ac:spMkLst>
            <pc:docMk/>
            <pc:sldMk cId="1265452092" sldId="336"/>
            <ac:spMk id="3" creationId="{1303CCD9-7F09-42FD-9698-682A980D4069}"/>
          </ac:spMkLst>
        </pc:spChg>
        <pc:spChg chg="add mod">
          <ac:chgData name="Rodolfo R Menardi" userId="5598781b5bb31715" providerId="LiveId" clId="{8CA0618B-DDC9-477B-8627-A560E0B36D25}" dt="2019-03-13T22:41:14.523" v="748" actId="6549"/>
          <ac:spMkLst>
            <pc:docMk/>
            <pc:sldMk cId="1265452092" sldId="336"/>
            <ac:spMk id="4" creationId="{F770F226-971F-488A-9B87-EDC765839891}"/>
          </ac:spMkLst>
        </pc:spChg>
        <pc:spChg chg="add mod">
          <ac:chgData name="Rodolfo R Menardi" userId="5598781b5bb31715" providerId="LiveId" clId="{8CA0618B-DDC9-477B-8627-A560E0B36D25}" dt="2019-03-13T22:42:21.067" v="768" actId="123"/>
          <ac:spMkLst>
            <pc:docMk/>
            <pc:sldMk cId="1265452092" sldId="336"/>
            <ac:spMk id="5" creationId="{2826119F-F942-45E4-9C57-7602955DDDC6}"/>
          </ac:spMkLst>
        </pc:spChg>
      </pc:sldChg>
      <pc:sldChg chg="modSp add">
        <pc:chgData name="Rodolfo R Menardi" userId="5598781b5bb31715" providerId="LiveId" clId="{8CA0618B-DDC9-477B-8627-A560E0B36D25}" dt="2019-03-13T22:42:18.101" v="767" actId="123"/>
        <pc:sldMkLst>
          <pc:docMk/>
          <pc:sldMk cId="2538712209" sldId="337"/>
        </pc:sldMkLst>
        <pc:spChg chg="mod">
          <ac:chgData name="Rodolfo R Menardi" userId="5598781b5bb31715" providerId="LiveId" clId="{8CA0618B-DDC9-477B-8627-A560E0B36D25}" dt="2019-03-13T22:42:18.101" v="767" actId="123"/>
          <ac:spMkLst>
            <pc:docMk/>
            <pc:sldMk cId="2538712209" sldId="337"/>
            <ac:spMk id="5" creationId="{2826119F-F942-45E4-9C57-7602955DDDC6}"/>
          </ac:spMkLst>
        </pc:spChg>
      </pc:sldChg>
      <pc:sldChg chg="modSp add">
        <pc:chgData name="Rodolfo R Menardi" userId="5598781b5bb31715" providerId="LiveId" clId="{8CA0618B-DDC9-477B-8627-A560E0B36D25}" dt="2019-03-13T22:42:32.415" v="771" actId="123"/>
        <pc:sldMkLst>
          <pc:docMk/>
          <pc:sldMk cId="705593872" sldId="338"/>
        </pc:sldMkLst>
        <pc:spChg chg="mod">
          <ac:chgData name="Rodolfo R Menardi" userId="5598781b5bb31715" providerId="LiveId" clId="{8CA0618B-DDC9-477B-8627-A560E0B36D25}" dt="2019-03-13T22:42:32.415" v="771" actId="123"/>
          <ac:spMkLst>
            <pc:docMk/>
            <pc:sldMk cId="705593872" sldId="338"/>
            <ac:spMk id="5" creationId="{2826119F-F942-45E4-9C57-7602955DDDC6}"/>
          </ac:spMkLst>
        </pc:spChg>
      </pc:sldChg>
      <pc:sldChg chg="modSp add">
        <pc:chgData name="Rodolfo R Menardi" userId="5598781b5bb31715" providerId="LiveId" clId="{8CA0618B-DDC9-477B-8627-A560E0B36D25}" dt="2019-03-13T22:42:43.612" v="774" actId="123"/>
        <pc:sldMkLst>
          <pc:docMk/>
          <pc:sldMk cId="317054920" sldId="339"/>
        </pc:sldMkLst>
        <pc:spChg chg="mod">
          <ac:chgData name="Rodolfo R Menardi" userId="5598781b5bb31715" providerId="LiveId" clId="{8CA0618B-DDC9-477B-8627-A560E0B36D25}" dt="2019-03-13T22:42:43.612" v="774" actId="123"/>
          <ac:spMkLst>
            <pc:docMk/>
            <pc:sldMk cId="317054920" sldId="339"/>
            <ac:spMk id="5" creationId="{2826119F-F942-45E4-9C57-7602955DDDC6}"/>
          </ac:spMkLst>
        </pc:spChg>
      </pc:sldChg>
      <pc:sldChg chg="modSp add">
        <pc:chgData name="Rodolfo R Menardi" userId="5598781b5bb31715" providerId="LiveId" clId="{8CA0618B-DDC9-477B-8627-A560E0B36D25}" dt="2019-03-13T22:43:16.630" v="783" actId="20577"/>
        <pc:sldMkLst>
          <pc:docMk/>
          <pc:sldMk cId="151121058" sldId="340"/>
        </pc:sldMkLst>
        <pc:spChg chg="mod">
          <ac:chgData name="Rodolfo R Menardi" userId="5598781b5bb31715" providerId="LiveId" clId="{8CA0618B-DDC9-477B-8627-A560E0B36D25}" dt="2019-03-13T22:43:16.630" v="783" actId="20577"/>
          <ac:spMkLst>
            <pc:docMk/>
            <pc:sldMk cId="151121058" sldId="340"/>
            <ac:spMk id="5" creationId="{2826119F-F942-45E4-9C57-7602955DDDC6}"/>
          </ac:spMkLst>
        </pc:spChg>
      </pc:sldChg>
      <pc:sldChg chg="addSp modSp add">
        <pc:chgData name="Rodolfo R Menardi" userId="5598781b5bb31715" providerId="LiveId" clId="{8CA0618B-DDC9-477B-8627-A560E0B36D25}" dt="2019-03-13T22:44:31.645" v="804" actId="123"/>
        <pc:sldMkLst>
          <pc:docMk/>
          <pc:sldMk cId="1845359400" sldId="341"/>
        </pc:sldMkLst>
        <pc:spChg chg="mod">
          <ac:chgData name="Rodolfo R Menardi" userId="5598781b5bb31715" providerId="LiveId" clId="{8CA0618B-DDC9-477B-8627-A560E0B36D25}" dt="2019-03-13T22:44:31.645" v="804" actId="123"/>
          <ac:spMkLst>
            <pc:docMk/>
            <pc:sldMk cId="1845359400" sldId="341"/>
            <ac:spMk id="5" creationId="{2826119F-F942-45E4-9C57-7602955DDDC6}"/>
          </ac:spMkLst>
        </pc:spChg>
        <pc:spChg chg="add mod">
          <ac:chgData name="Rodolfo R Menardi" userId="5598781b5bb31715" providerId="LiveId" clId="{8CA0618B-DDC9-477B-8627-A560E0B36D25}" dt="2019-03-13T22:44:16.718" v="800" actId="1037"/>
          <ac:spMkLst>
            <pc:docMk/>
            <pc:sldMk cId="1845359400" sldId="341"/>
            <ac:spMk id="6" creationId="{B254C84A-98F7-4561-81C1-823A1631B2A1}"/>
          </ac:spMkLst>
        </pc:spChg>
        <pc:spChg chg="add mod">
          <ac:chgData name="Rodolfo R Menardi" userId="5598781b5bb31715" providerId="LiveId" clId="{8CA0618B-DDC9-477B-8627-A560E0B36D25}" dt="2019-03-13T22:44:16.718" v="800" actId="1037"/>
          <ac:spMkLst>
            <pc:docMk/>
            <pc:sldMk cId="1845359400" sldId="341"/>
            <ac:spMk id="7" creationId="{D4646FEF-DCD5-49B7-95C3-805FD0D844B7}"/>
          </ac:spMkLst>
        </pc:spChg>
      </pc:sldChg>
      <pc:sldChg chg="delSp modSp add">
        <pc:chgData name="Rodolfo R Menardi" userId="5598781b5bb31715" providerId="LiveId" clId="{8CA0618B-DDC9-477B-8627-A560E0B36D25}" dt="2019-03-13T23:06:55.371" v="1037" actId="313"/>
        <pc:sldMkLst>
          <pc:docMk/>
          <pc:sldMk cId="365556170" sldId="342"/>
        </pc:sldMkLst>
        <pc:spChg chg="mod">
          <ac:chgData name="Rodolfo R Menardi" userId="5598781b5bb31715" providerId="LiveId" clId="{8CA0618B-DDC9-477B-8627-A560E0B36D25}" dt="2019-03-13T23:06:55.371" v="1037" actId="313"/>
          <ac:spMkLst>
            <pc:docMk/>
            <pc:sldMk cId="365556170" sldId="342"/>
            <ac:spMk id="5" creationId="{2826119F-F942-45E4-9C57-7602955DDDC6}"/>
          </ac:spMkLst>
        </pc:spChg>
        <pc:spChg chg="del">
          <ac:chgData name="Rodolfo R Menardi" userId="5598781b5bb31715" providerId="LiveId" clId="{8CA0618B-DDC9-477B-8627-A560E0B36D25}" dt="2019-03-13T22:44:28.543" v="803" actId="478"/>
          <ac:spMkLst>
            <pc:docMk/>
            <pc:sldMk cId="365556170" sldId="342"/>
            <ac:spMk id="6" creationId="{B254C84A-98F7-4561-81C1-823A1631B2A1}"/>
          </ac:spMkLst>
        </pc:spChg>
        <pc:spChg chg="del">
          <ac:chgData name="Rodolfo R Menardi" userId="5598781b5bb31715" providerId="LiveId" clId="{8CA0618B-DDC9-477B-8627-A560E0B36D25}" dt="2019-03-13T22:44:28.543" v="803" actId="478"/>
          <ac:spMkLst>
            <pc:docMk/>
            <pc:sldMk cId="365556170" sldId="342"/>
            <ac:spMk id="7" creationId="{D4646FEF-DCD5-49B7-95C3-805FD0D844B7}"/>
          </ac:spMkLst>
        </pc:spChg>
      </pc:sldChg>
      <pc:sldChg chg="modSp add">
        <pc:chgData name="Rodolfo R Menardi" userId="5598781b5bb31715" providerId="LiveId" clId="{8CA0618B-DDC9-477B-8627-A560E0B36D25}" dt="2019-03-13T22:45:13.351" v="814" actId="123"/>
        <pc:sldMkLst>
          <pc:docMk/>
          <pc:sldMk cId="539407649" sldId="343"/>
        </pc:sldMkLst>
        <pc:spChg chg="mod">
          <ac:chgData name="Rodolfo R Menardi" userId="5598781b5bb31715" providerId="LiveId" clId="{8CA0618B-DDC9-477B-8627-A560E0B36D25}" dt="2019-03-13T22:45:13.351" v="814" actId="123"/>
          <ac:spMkLst>
            <pc:docMk/>
            <pc:sldMk cId="539407649" sldId="343"/>
            <ac:spMk id="5" creationId="{2826119F-F942-45E4-9C57-7602955DDDC6}"/>
          </ac:spMkLst>
        </pc:spChg>
      </pc:sldChg>
      <pc:sldChg chg="modSp add">
        <pc:chgData name="Rodolfo R Menardi" userId="5598781b5bb31715" providerId="LiveId" clId="{8CA0618B-DDC9-477B-8627-A560E0B36D25}" dt="2019-03-13T22:45:22.081" v="817" actId="123"/>
        <pc:sldMkLst>
          <pc:docMk/>
          <pc:sldMk cId="4052043920" sldId="344"/>
        </pc:sldMkLst>
        <pc:spChg chg="mod">
          <ac:chgData name="Rodolfo R Menardi" userId="5598781b5bb31715" providerId="LiveId" clId="{8CA0618B-DDC9-477B-8627-A560E0B36D25}" dt="2019-03-13T22:45:22.081" v="817" actId="123"/>
          <ac:spMkLst>
            <pc:docMk/>
            <pc:sldMk cId="4052043920" sldId="344"/>
            <ac:spMk id="5" creationId="{2826119F-F942-45E4-9C57-7602955DDDC6}"/>
          </ac:spMkLst>
        </pc:spChg>
      </pc:sldChg>
      <pc:sldChg chg="modSp add">
        <pc:chgData name="Rodolfo R Menardi" userId="5598781b5bb31715" providerId="LiveId" clId="{8CA0618B-DDC9-477B-8627-A560E0B36D25}" dt="2019-03-13T22:45:44.904" v="821" actId="123"/>
        <pc:sldMkLst>
          <pc:docMk/>
          <pc:sldMk cId="472367763" sldId="345"/>
        </pc:sldMkLst>
        <pc:spChg chg="mod">
          <ac:chgData name="Rodolfo R Menardi" userId="5598781b5bb31715" providerId="LiveId" clId="{8CA0618B-DDC9-477B-8627-A560E0B36D25}" dt="2019-03-13T22:45:44.904" v="821" actId="123"/>
          <ac:spMkLst>
            <pc:docMk/>
            <pc:sldMk cId="472367763" sldId="345"/>
            <ac:spMk id="5" creationId="{2826119F-F942-45E4-9C57-7602955DDDC6}"/>
          </ac:spMkLst>
        </pc:spChg>
      </pc:sldChg>
      <pc:sldChg chg="modSp add">
        <pc:chgData name="Rodolfo R Menardi" userId="5598781b5bb31715" providerId="LiveId" clId="{8CA0618B-DDC9-477B-8627-A560E0B36D25}" dt="2019-03-13T22:46:38.042" v="838" actId="123"/>
        <pc:sldMkLst>
          <pc:docMk/>
          <pc:sldMk cId="4128125948" sldId="346"/>
        </pc:sldMkLst>
        <pc:spChg chg="mod">
          <ac:chgData name="Rodolfo R Menardi" userId="5598781b5bb31715" providerId="LiveId" clId="{8CA0618B-DDC9-477B-8627-A560E0B36D25}" dt="2019-03-13T22:46:38.042" v="838" actId="123"/>
          <ac:spMkLst>
            <pc:docMk/>
            <pc:sldMk cId="4128125948" sldId="346"/>
            <ac:spMk id="5" creationId="{2826119F-F942-45E4-9C57-7602955DDDC6}"/>
          </ac:spMkLst>
        </pc:spChg>
      </pc:sldChg>
      <pc:sldChg chg="addSp delSp modSp add mod setBg">
        <pc:chgData name="Rodolfo R Menardi" userId="5598781b5bb31715" providerId="LiveId" clId="{8CA0618B-DDC9-477B-8627-A560E0B36D25}" dt="2019-03-13T22:46:22.109" v="836" actId="1036"/>
        <pc:sldMkLst>
          <pc:docMk/>
          <pc:sldMk cId="3677109654" sldId="347"/>
        </pc:sldMkLst>
        <pc:spChg chg="del">
          <ac:chgData name="Rodolfo R Menardi" userId="5598781b5bb31715" providerId="LiveId" clId="{8CA0618B-DDC9-477B-8627-A560E0B36D25}" dt="2019-03-13T22:46:06.687" v="825" actId="478"/>
          <ac:spMkLst>
            <pc:docMk/>
            <pc:sldMk cId="3677109654" sldId="347"/>
            <ac:spMk id="2" creationId="{7157E1CE-08CE-4CFB-8F0B-24E38F31A31A}"/>
          </ac:spMkLst>
        </pc:spChg>
        <pc:spChg chg="del">
          <ac:chgData name="Rodolfo R Menardi" userId="5598781b5bb31715" providerId="LiveId" clId="{8CA0618B-DDC9-477B-8627-A560E0B36D25}" dt="2019-03-13T22:46:05.901" v="824" actId="478"/>
          <ac:spMkLst>
            <pc:docMk/>
            <pc:sldMk cId="3677109654" sldId="347"/>
            <ac:spMk id="3" creationId="{B57DB7C9-14F7-4D3F-B2D7-DD960B0C5C80}"/>
          </ac:spMkLst>
        </pc:spChg>
        <pc:spChg chg="add">
          <ac:chgData name="Rodolfo R Menardi" userId="5598781b5bb31715" providerId="LiveId" clId="{8CA0618B-DDC9-477B-8627-A560E0B36D25}" dt="2019-03-13T22:46:11.055" v="827" actId="26606"/>
          <ac:spMkLst>
            <pc:docMk/>
            <pc:sldMk cId="3677109654" sldId="347"/>
            <ac:spMk id="21" creationId="{03E8462A-FEBA-4848-81CC-3F8DA3E477BE}"/>
          </ac:spMkLst>
        </pc:spChg>
        <pc:spChg chg="add">
          <ac:chgData name="Rodolfo R Menardi" userId="5598781b5bb31715" providerId="LiveId" clId="{8CA0618B-DDC9-477B-8627-A560E0B36D25}" dt="2019-03-13T22:46:11.055" v="827" actId="26606"/>
          <ac:spMkLst>
            <pc:docMk/>
            <pc:sldMk cId="3677109654" sldId="347"/>
            <ac:spMk id="34" creationId="{7941F9B1-B01B-4A84-89D9-B169AEB4E456}"/>
          </ac:spMkLst>
        </pc:spChg>
        <pc:grpChg chg="add">
          <ac:chgData name="Rodolfo R Menardi" userId="5598781b5bb31715" providerId="LiveId" clId="{8CA0618B-DDC9-477B-8627-A560E0B36D25}" dt="2019-03-13T22:46:11.055" v="827" actId="26606"/>
          <ac:grpSpMkLst>
            <pc:docMk/>
            <pc:sldMk cId="3677109654" sldId="347"/>
            <ac:grpSpMk id="9" creationId="{609316A9-990D-4EC3-A671-70EE5C1493A4}"/>
          </ac:grpSpMkLst>
        </pc:grpChg>
        <pc:grpChg chg="add">
          <ac:chgData name="Rodolfo R Menardi" userId="5598781b5bb31715" providerId="LiveId" clId="{8CA0618B-DDC9-477B-8627-A560E0B36D25}" dt="2019-03-13T22:46:11.055" v="827" actId="26606"/>
          <ac:grpSpMkLst>
            <pc:docMk/>
            <pc:sldMk cId="3677109654" sldId="347"/>
            <ac:grpSpMk id="23" creationId="{2109F83F-40FE-4DB3-84CC-09FB3340D06D}"/>
          </ac:grpSpMkLst>
        </pc:grpChg>
        <pc:picChg chg="add mod">
          <ac:chgData name="Rodolfo R Menardi" userId="5598781b5bb31715" providerId="LiveId" clId="{8CA0618B-DDC9-477B-8627-A560E0B36D25}" dt="2019-03-13T22:46:22.109" v="836" actId="1036"/>
          <ac:picMkLst>
            <pc:docMk/>
            <pc:sldMk cId="3677109654" sldId="347"/>
            <ac:picMk id="4" creationId="{18E4FAB4-E3E5-46AC-AFAA-51C779FFABF8}"/>
          </ac:picMkLst>
        </pc:picChg>
      </pc:sldChg>
      <pc:sldChg chg="modSp add">
        <pc:chgData name="Rodolfo R Menardi" userId="5598781b5bb31715" providerId="LiveId" clId="{8CA0618B-DDC9-477B-8627-A560E0B36D25}" dt="2019-03-13T22:47:31.348" v="851" actId="123"/>
        <pc:sldMkLst>
          <pc:docMk/>
          <pc:sldMk cId="2286112267" sldId="348"/>
        </pc:sldMkLst>
        <pc:spChg chg="mod">
          <ac:chgData name="Rodolfo R Menardi" userId="5598781b5bb31715" providerId="LiveId" clId="{8CA0618B-DDC9-477B-8627-A560E0B36D25}" dt="2019-03-13T22:47:31.348" v="851" actId="123"/>
          <ac:spMkLst>
            <pc:docMk/>
            <pc:sldMk cId="2286112267" sldId="348"/>
            <ac:spMk id="5" creationId="{2826119F-F942-45E4-9C57-7602955DDDC6}"/>
          </ac:spMkLst>
        </pc:spChg>
      </pc:sldChg>
      <pc:sldChg chg="addSp delSp modSp add mod setBg">
        <pc:chgData name="Rodolfo R Menardi" userId="5598781b5bb31715" providerId="LiveId" clId="{8CA0618B-DDC9-477B-8627-A560E0B36D25}" dt="2019-03-13T22:47:13.387" v="848" actId="14100"/>
        <pc:sldMkLst>
          <pc:docMk/>
          <pc:sldMk cId="1122052548" sldId="349"/>
        </pc:sldMkLst>
        <pc:spChg chg="del">
          <ac:chgData name="Rodolfo R Menardi" userId="5598781b5bb31715" providerId="LiveId" clId="{8CA0618B-DDC9-477B-8627-A560E0B36D25}" dt="2019-03-13T22:47:03.325" v="842" actId="478"/>
          <ac:spMkLst>
            <pc:docMk/>
            <pc:sldMk cId="1122052548" sldId="349"/>
            <ac:spMk id="2" creationId="{17285AF5-E636-4FE4-B4D7-0142260E0252}"/>
          </ac:spMkLst>
        </pc:spChg>
        <pc:spChg chg="del">
          <ac:chgData name="Rodolfo R Menardi" userId="5598781b5bb31715" providerId="LiveId" clId="{8CA0618B-DDC9-477B-8627-A560E0B36D25}" dt="2019-03-13T22:47:01.341" v="841" actId="478"/>
          <ac:spMkLst>
            <pc:docMk/>
            <pc:sldMk cId="1122052548" sldId="349"/>
            <ac:spMk id="3" creationId="{4B35BF81-1098-48BB-A306-1199BA69BBFB}"/>
          </ac:spMkLst>
        </pc:spChg>
        <pc:spChg chg="add del">
          <ac:chgData name="Rodolfo R Menardi" userId="5598781b5bb31715" providerId="LiveId" clId="{8CA0618B-DDC9-477B-8627-A560E0B36D25}" dt="2019-03-13T22:47:06.573" v="845" actId="26606"/>
          <ac:spMkLst>
            <pc:docMk/>
            <pc:sldMk cId="1122052548" sldId="349"/>
            <ac:spMk id="21" creationId="{03E8462A-FEBA-4848-81CC-3F8DA3E477BE}"/>
          </ac:spMkLst>
        </pc:spChg>
        <pc:spChg chg="add del">
          <ac:chgData name="Rodolfo R Menardi" userId="5598781b5bb31715" providerId="LiveId" clId="{8CA0618B-DDC9-477B-8627-A560E0B36D25}" dt="2019-03-13T22:47:06.573" v="845" actId="26606"/>
          <ac:spMkLst>
            <pc:docMk/>
            <pc:sldMk cId="1122052548" sldId="349"/>
            <ac:spMk id="34" creationId="{7941F9B1-B01B-4A84-89D9-B169AEB4E456}"/>
          </ac:spMkLst>
        </pc:spChg>
        <pc:spChg chg="add">
          <ac:chgData name="Rodolfo R Menardi" userId="5598781b5bb31715" providerId="LiveId" clId="{8CA0618B-DDC9-477B-8627-A560E0B36D25}" dt="2019-03-13T22:47:06.616" v="846" actId="26606"/>
          <ac:spMkLst>
            <pc:docMk/>
            <pc:sldMk cId="1122052548" sldId="349"/>
            <ac:spMk id="37" creationId="{03E8462A-FEBA-4848-81CC-3F8DA3E477BE}"/>
          </ac:spMkLst>
        </pc:spChg>
        <pc:spChg chg="add">
          <ac:chgData name="Rodolfo R Menardi" userId="5598781b5bb31715" providerId="LiveId" clId="{8CA0618B-DDC9-477B-8627-A560E0B36D25}" dt="2019-03-13T22:47:06.616" v="846" actId="26606"/>
          <ac:spMkLst>
            <pc:docMk/>
            <pc:sldMk cId="1122052548" sldId="349"/>
            <ac:spMk id="39" creationId="{7941F9B1-B01B-4A84-89D9-B169AEB4E456}"/>
          </ac:spMkLst>
        </pc:spChg>
        <pc:grpChg chg="add del">
          <ac:chgData name="Rodolfo R Menardi" userId="5598781b5bb31715" providerId="LiveId" clId="{8CA0618B-DDC9-477B-8627-A560E0B36D25}" dt="2019-03-13T22:47:06.573" v="845" actId="26606"/>
          <ac:grpSpMkLst>
            <pc:docMk/>
            <pc:sldMk cId="1122052548" sldId="349"/>
            <ac:grpSpMk id="9" creationId="{5F054EF5-EFE6-45A2-834C-0F0931F39F1E}"/>
          </ac:grpSpMkLst>
        </pc:grpChg>
        <pc:grpChg chg="add del">
          <ac:chgData name="Rodolfo R Menardi" userId="5598781b5bb31715" providerId="LiveId" clId="{8CA0618B-DDC9-477B-8627-A560E0B36D25}" dt="2019-03-13T22:47:06.573" v="845" actId="26606"/>
          <ac:grpSpMkLst>
            <pc:docMk/>
            <pc:sldMk cId="1122052548" sldId="349"/>
            <ac:grpSpMk id="23" creationId="{2109F83F-40FE-4DB3-84CC-09FB3340D06D}"/>
          </ac:grpSpMkLst>
        </pc:grpChg>
        <pc:grpChg chg="add">
          <ac:chgData name="Rodolfo R Menardi" userId="5598781b5bb31715" providerId="LiveId" clId="{8CA0618B-DDC9-477B-8627-A560E0B36D25}" dt="2019-03-13T22:47:06.616" v="846" actId="26606"/>
          <ac:grpSpMkLst>
            <pc:docMk/>
            <pc:sldMk cId="1122052548" sldId="349"/>
            <ac:grpSpMk id="36" creationId="{609316A9-990D-4EC3-A671-70EE5C1493A4}"/>
          </ac:grpSpMkLst>
        </pc:grpChg>
        <pc:grpChg chg="add">
          <ac:chgData name="Rodolfo R Menardi" userId="5598781b5bb31715" providerId="LiveId" clId="{8CA0618B-DDC9-477B-8627-A560E0B36D25}" dt="2019-03-13T22:47:06.616" v="846" actId="26606"/>
          <ac:grpSpMkLst>
            <pc:docMk/>
            <pc:sldMk cId="1122052548" sldId="349"/>
            <ac:grpSpMk id="38" creationId="{2109F83F-40FE-4DB3-84CC-09FB3340D06D}"/>
          </ac:grpSpMkLst>
        </pc:grpChg>
        <pc:picChg chg="add mod">
          <ac:chgData name="Rodolfo R Menardi" userId="5598781b5bb31715" providerId="LiveId" clId="{8CA0618B-DDC9-477B-8627-A560E0B36D25}" dt="2019-03-13T22:47:13.387" v="848" actId="14100"/>
          <ac:picMkLst>
            <pc:docMk/>
            <pc:sldMk cId="1122052548" sldId="349"/>
            <ac:picMk id="4" creationId="{7410CF28-A231-422C-A58E-AA83DC557EBE}"/>
          </ac:picMkLst>
        </pc:picChg>
      </pc:sldChg>
      <pc:sldChg chg="modSp add">
        <pc:chgData name="Rodolfo R Menardi" userId="5598781b5bb31715" providerId="LiveId" clId="{8CA0618B-DDC9-477B-8627-A560E0B36D25}" dt="2019-03-13T22:47:59.528" v="860" actId="123"/>
        <pc:sldMkLst>
          <pc:docMk/>
          <pc:sldMk cId="1418217624" sldId="350"/>
        </pc:sldMkLst>
        <pc:spChg chg="mod">
          <ac:chgData name="Rodolfo R Menardi" userId="5598781b5bb31715" providerId="LiveId" clId="{8CA0618B-DDC9-477B-8627-A560E0B36D25}" dt="2019-03-13T22:47:59.528" v="860" actId="123"/>
          <ac:spMkLst>
            <pc:docMk/>
            <pc:sldMk cId="1418217624" sldId="350"/>
            <ac:spMk id="5" creationId="{2826119F-F942-45E4-9C57-7602955DDDC6}"/>
          </ac:spMkLst>
        </pc:spChg>
      </pc:sldChg>
      <pc:sldChg chg="addSp delSp modSp add mod setBg">
        <pc:chgData name="Rodolfo R Menardi" userId="5598781b5bb31715" providerId="LiveId" clId="{8CA0618B-DDC9-477B-8627-A560E0B36D25}" dt="2019-03-13T22:47:49.463" v="858" actId="14100"/>
        <pc:sldMkLst>
          <pc:docMk/>
          <pc:sldMk cId="3563485619" sldId="351"/>
        </pc:sldMkLst>
        <pc:spChg chg="del">
          <ac:chgData name="Rodolfo R Menardi" userId="5598781b5bb31715" providerId="LiveId" clId="{8CA0618B-DDC9-477B-8627-A560E0B36D25}" dt="2019-03-13T22:47:40.431" v="854" actId="478"/>
          <ac:spMkLst>
            <pc:docMk/>
            <pc:sldMk cId="3563485619" sldId="351"/>
            <ac:spMk id="2" creationId="{0ACD1F71-5D6A-47D8-81C0-976A1460D739}"/>
          </ac:spMkLst>
        </pc:spChg>
        <pc:spChg chg="del">
          <ac:chgData name="Rodolfo R Menardi" userId="5598781b5bb31715" providerId="LiveId" clId="{8CA0618B-DDC9-477B-8627-A560E0B36D25}" dt="2019-03-13T22:47:39.550" v="853" actId="478"/>
          <ac:spMkLst>
            <pc:docMk/>
            <pc:sldMk cId="3563485619" sldId="351"/>
            <ac:spMk id="3" creationId="{BAC57E1C-663E-4FBC-B305-AE75D3FF7C47}"/>
          </ac:spMkLst>
        </pc:spChg>
        <pc:spChg chg="add">
          <ac:chgData name="Rodolfo R Menardi" userId="5598781b5bb31715" providerId="LiveId" clId="{8CA0618B-DDC9-477B-8627-A560E0B36D25}" dt="2019-03-13T22:47:43.243" v="856" actId="26606"/>
          <ac:spMkLst>
            <pc:docMk/>
            <pc:sldMk cId="3563485619" sldId="351"/>
            <ac:spMk id="21" creationId="{03E8462A-FEBA-4848-81CC-3F8DA3E477BE}"/>
          </ac:spMkLst>
        </pc:spChg>
        <pc:spChg chg="add">
          <ac:chgData name="Rodolfo R Menardi" userId="5598781b5bb31715" providerId="LiveId" clId="{8CA0618B-DDC9-477B-8627-A560E0B36D25}" dt="2019-03-13T22:47:43.243" v="856" actId="26606"/>
          <ac:spMkLst>
            <pc:docMk/>
            <pc:sldMk cId="3563485619" sldId="351"/>
            <ac:spMk id="34" creationId="{7941F9B1-B01B-4A84-89D9-B169AEB4E456}"/>
          </ac:spMkLst>
        </pc:spChg>
        <pc:grpChg chg="add">
          <ac:chgData name="Rodolfo R Menardi" userId="5598781b5bb31715" providerId="LiveId" clId="{8CA0618B-DDC9-477B-8627-A560E0B36D25}" dt="2019-03-13T22:47:43.243" v="856" actId="26606"/>
          <ac:grpSpMkLst>
            <pc:docMk/>
            <pc:sldMk cId="3563485619" sldId="351"/>
            <ac:grpSpMk id="9" creationId="{609316A9-990D-4EC3-A671-70EE5C1493A4}"/>
          </ac:grpSpMkLst>
        </pc:grpChg>
        <pc:grpChg chg="add">
          <ac:chgData name="Rodolfo R Menardi" userId="5598781b5bb31715" providerId="LiveId" clId="{8CA0618B-DDC9-477B-8627-A560E0B36D25}" dt="2019-03-13T22:47:43.243" v="856" actId="26606"/>
          <ac:grpSpMkLst>
            <pc:docMk/>
            <pc:sldMk cId="3563485619" sldId="351"/>
            <ac:grpSpMk id="23" creationId="{2109F83F-40FE-4DB3-84CC-09FB3340D06D}"/>
          </ac:grpSpMkLst>
        </pc:grpChg>
        <pc:picChg chg="add mod">
          <ac:chgData name="Rodolfo R Menardi" userId="5598781b5bb31715" providerId="LiveId" clId="{8CA0618B-DDC9-477B-8627-A560E0B36D25}" dt="2019-03-13T22:47:49.463" v="858" actId="14100"/>
          <ac:picMkLst>
            <pc:docMk/>
            <pc:sldMk cId="3563485619" sldId="351"/>
            <ac:picMk id="4" creationId="{5058EB26-20B3-45D3-9862-7665B61FA499}"/>
          </ac:picMkLst>
        </pc:picChg>
      </pc:sldChg>
      <pc:sldChg chg="modSp add">
        <pc:chgData name="Rodolfo R Menardi" userId="5598781b5bb31715" providerId="LiveId" clId="{8CA0618B-DDC9-477B-8627-A560E0B36D25}" dt="2019-03-13T22:48:15.468" v="863" actId="123"/>
        <pc:sldMkLst>
          <pc:docMk/>
          <pc:sldMk cId="1135881321" sldId="352"/>
        </pc:sldMkLst>
        <pc:spChg chg="mod">
          <ac:chgData name="Rodolfo R Menardi" userId="5598781b5bb31715" providerId="LiveId" clId="{8CA0618B-DDC9-477B-8627-A560E0B36D25}" dt="2019-03-13T22:48:15.468" v="863" actId="123"/>
          <ac:spMkLst>
            <pc:docMk/>
            <pc:sldMk cId="1135881321" sldId="352"/>
            <ac:spMk id="5" creationId="{2826119F-F942-45E4-9C57-7602955DDDC6}"/>
          </ac:spMkLst>
        </pc:spChg>
      </pc:sldChg>
      <pc:sldChg chg="modSp add">
        <pc:chgData name="Rodolfo R Menardi" userId="5598781b5bb31715" providerId="LiveId" clId="{8CA0618B-DDC9-477B-8627-A560E0B36D25}" dt="2019-03-13T22:48:27.711" v="866" actId="123"/>
        <pc:sldMkLst>
          <pc:docMk/>
          <pc:sldMk cId="3779993830" sldId="353"/>
        </pc:sldMkLst>
        <pc:spChg chg="mod">
          <ac:chgData name="Rodolfo R Menardi" userId="5598781b5bb31715" providerId="LiveId" clId="{8CA0618B-DDC9-477B-8627-A560E0B36D25}" dt="2019-03-13T22:48:27.711" v="866" actId="123"/>
          <ac:spMkLst>
            <pc:docMk/>
            <pc:sldMk cId="3779993830" sldId="353"/>
            <ac:spMk id="5" creationId="{2826119F-F942-45E4-9C57-7602955DDDC6}"/>
          </ac:spMkLst>
        </pc:spChg>
      </pc:sldChg>
      <pc:sldChg chg="modSp add">
        <pc:chgData name="Rodolfo R Menardi" userId="5598781b5bb31715" providerId="LiveId" clId="{8CA0618B-DDC9-477B-8627-A560E0B36D25}" dt="2019-03-13T22:48:36.026" v="869" actId="123"/>
        <pc:sldMkLst>
          <pc:docMk/>
          <pc:sldMk cId="4186590823" sldId="354"/>
        </pc:sldMkLst>
        <pc:spChg chg="mod">
          <ac:chgData name="Rodolfo R Menardi" userId="5598781b5bb31715" providerId="LiveId" clId="{8CA0618B-DDC9-477B-8627-A560E0B36D25}" dt="2019-03-13T22:48:36.026" v="869" actId="123"/>
          <ac:spMkLst>
            <pc:docMk/>
            <pc:sldMk cId="4186590823" sldId="354"/>
            <ac:spMk id="5" creationId="{2826119F-F942-45E4-9C57-7602955DDDC6}"/>
          </ac:spMkLst>
        </pc:spChg>
      </pc:sldChg>
      <pc:sldChg chg="modSp add">
        <pc:chgData name="Rodolfo R Menardi" userId="5598781b5bb31715" providerId="LiveId" clId="{8CA0618B-DDC9-477B-8627-A560E0B36D25}" dt="2019-03-13T22:48:43.517" v="872" actId="123"/>
        <pc:sldMkLst>
          <pc:docMk/>
          <pc:sldMk cId="1905315579" sldId="355"/>
        </pc:sldMkLst>
        <pc:spChg chg="mod">
          <ac:chgData name="Rodolfo R Menardi" userId="5598781b5bb31715" providerId="LiveId" clId="{8CA0618B-DDC9-477B-8627-A560E0B36D25}" dt="2019-03-13T22:48:43.517" v="872" actId="123"/>
          <ac:spMkLst>
            <pc:docMk/>
            <pc:sldMk cId="1905315579" sldId="355"/>
            <ac:spMk id="5" creationId="{2826119F-F942-45E4-9C57-7602955DDDC6}"/>
          </ac:spMkLst>
        </pc:spChg>
      </pc:sldChg>
      <pc:sldChg chg="modSp add">
        <pc:chgData name="Rodolfo R Menardi" userId="5598781b5bb31715" providerId="LiveId" clId="{8CA0618B-DDC9-477B-8627-A560E0B36D25}" dt="2019-03-13T22:50:13.291" v="930" actId="123"/>
        <pc:sldMkLst>
          <pc:docMk/>
          <pc:sldMk cId="2474457191" sldId="356"/>
        </pc:sldMkLst>
        <pc:spChg chg="mod">
          <ac:chgData name="Rodolfo R Menardi" userId="5598781b5bb31715" providerId="LiveId" clId="{8CA0618B-DDC9-477B-8627-A560E0B36D25}" dt="2019-03-13T22:50:13.291" v="930" actId="123"/>
          <ac:spMkLst>
            <pc:docMk/>
            <pc:sldMk cId="2474457191" sldId="356"/>
            <ac:spMk id="5" creationId="{2826119F-F942-45E4-9C57-7602955DDDC6}"/>
          </ac:spMkLst>
        </pc:spChg>
      </pc:sldChg>
      <pc:sldChg chg="addSp delSp modSp add mod setBg setClrOvrMap">
        <pc:chgData name="Rodolfo R Menardi" userId="5598781b5bb31715" providerId="LiveId" clId="{8CA0618B-DDC9-477B-8627-A560E0B36D25}" dt="2019-03-20T22:24:46.214" v="1158" actId="20577"/>
        <pc:sldMkLst>
          <pc:docMk/>
          <pc:sldMk cId="3205395207" sldId="357"/>
        </pc:sldMkLst>
        <pc:spChg chg="del">
          <ac:chgData name="Rodolfo R Menardi" userId="5598781b5bb31715" providerId="LiveId" clId="{8CA0618B-DDC9-477B-8627-A560E0B36D25}" dt="2019-03-13T22:49:17.278" v="875"/>
          <ac:spMkLst>
            <pc:docMk/>
            <pc:sldMk cId="3205395207" sldId="357"/>
            <ac:spMk id="2" creationId="{85ABFB81-55D3-4D04-995B-6BEC9B5AF802}"/>
          </ac:spMkLst>
        </pc:spChg>
        <pc:spChg chg="del">
          <ac:chgData name="Rodolfo R Menardi" userId="5598781b5bb31715" providerId="LiveId" clId="{8CA0618B-DDC9-477B-8627-A560E0B36D25}" dt="2019-03-13T22:49:17.278" v="875"/>
          <ac:spMkLst>
            <pc:docMk/>
            <pc:sldMk cId="3205395207" sldId="357"/>
            <ac:spMk id="3" creationId="{5668A982-48CD-423E-ABB6-C08BA90012C9}"/>
          </ac:spMkLst>
        </pc:spChg>
        <pc:spChg chg="add del mod">
          <ac:chgData name="Rodolfo R Menardi" userId="5598781b5bb31715" providerId="LiveId" clId="{8CA0618B-DDC9-477B-8627-A560E0B36D25}" dt="2019-03-13T22:49:22.451" v="876"/>
          <ac:spMkLst>
            <pc:docMk/>
            <pc:sldMk cId="3205395207" sldId="357"/>
            <ac:spMk id="4" creationId="{7AA25313-02C9-4A4A-A9E3-408ED9B9A510}"/>
          </ac:spMkLst>
        </pc:spChg>
        <pc:spChg chg="add del mod">
          <ac:chgData name="Rodolfo R Menardi" userId="5598781b5bb31715" providerId="LiveId" clId="{8CA0618B-DDC9-477B-8627-A560E0B36D25}" dt="2019-03-13T22:49:22.451" v="876"/>
          <ac:spMkLst>
            <pc:docMk/>
            <pc:sldMk cId="3205395207" sldId="357"/>
            <ac:spMk id="5" creationId="{F7D1555F-63AD-4C0A-B657-98C5324C02B6}"/>
          </ac:spMkLst>
        </pc:spChg>
        <pc:spChg chg="add mod">
          <ac:chgData name="Rodolfo R Menardi" userId="5598781b5bb31715" providerId="LiveId" clId="{8CA0618B-DDC9-477B-8627-A560E0B36D25}" dt="2019-03-13T22:49:38.413" v="917" actId="20577"/>
          <ac:spMkLst>
            <pc:docMk/>
            <pc:sldMk cId="3205395207" sldId="357"/>
            <ac:spMk id="6" creationId="{4107D937-EDA6-48E3-AF04-0ECD024FBF67}"/>
          </ac:spMkLst>
        </pc:spChg>
        <pc:spChg chg="add mod">
          <ac:chgData name="Rodolfo R Menardi" userId="5598781b5bb31715" providerId="LiveId" clId="{8CA0618B-DDC9-477B-8627-A560E0B36D25}" dt="2019-03-20T22:24:46.214" v="1158" actId="20577"/>
          <ac:spMkLst>
            <pc:docMk/>
            <pc:sldMk cId="3205395207" sldId="357"/>
            <ac:spMk id="7" creationId="{58F20536-FA98-4730-AA55-59D03A5311D1}"/>
          </ac:spMkLst>
        </pc:spChg>
        <pc:spChg chg="add">
          <ac:chgData name="Rodolfo R Menardi" userId="5598781b5bb31715" providerId="LiveId" clId="{8CA0618B-DDC9-477B-8627-A560E0B36D25}" dt="2019-03-13T22:49:24.535" v="877" actId="26606"/>
          <ac:spMkLst>
            <pc:docMk/>
            <pc:sldMk cId="3205395207" sldId="357"/>
            <ac:spMk id="24" creationId="{9179DE42-5613-4B35-A1E6-6CCBAA13C743}"/>
          </ac:spMkLst>
        </pc:spChg>
        <pc:spChg chg="add">
          <ac:chgData name="Rodolfo R Menardi" userId="5598781b5bb31715" providerId="LiveId" clId="{8CA0618B-DDC9-477B-8627-A560E0B36D25}" dt="2019-03-13T22:49:24.535" v="877" actId="26606"/>
          <ac:spMkLst>
            <pc:docMk/>
            <pc:sldMk cId="3205395207" sldId="357"/>
            <ac:spMk id="30" creationId="{52FB45E9-914E-4471-AC87-E475CD51767D}"/>
          </ac:spMkLst>
        </pc:spChg>
        <pc:spChg chg="add">
          <ac:chgData name="Rodolfo R Menardi" userId="5598781b5bb31715" providerId="LiveId" clId="{8CA0618B-DDC9-477B-8627-A560E0B36D25}" dt="2019-03-13T22:49:24.535" v="877" actId="26606"/>
          <ac:spMkLst>
            <pc:docMk/>
            <pc:sldMk cId="3205395207" sldId="357"/>
            <ac:spMk id="32" creationId="{C310626D-5743-49D4-8F7D-88C4F8F05774}"/>
          </ac:spMkLst>
        </pc:spChg>
        <pc:spChg chg="add">
          <ac:chgData name="Rodolfo R Menardi" userId="5598781b5bb31715" providerId="LiveId" clId="{8CA0618B-DDC9-477B-8627-A560E0B36D25}" dt="2019-03-13T22:49:24.535" v="877" actId="26606"/>
          <ac:spMkLst>
            <pc:docMk/>
            <pc:sldMk cId="3205395207" sldId="357"/>
            <ac:spMk id="34" creationId="{3C195FC1-B568-4C72-9902-34CB35DDD7A1}"/>
          </ac:spMkLst>
        </pc:spChg>
        <pc:spChg chg="add">
          <ac:chgData name="Rodolfo R Menardi" userId="5598781b5bb31715" providerId="LiveId" clId="{8CA0618B-DDC9-477B-8627-A560E0B36D25}" dt="2019-03-13T22:49:24.535" v="877" actId="26606"/>
          <ac:spMkLst>
            <pc:docMk/>
            <pc:sldMk cId="3205395207" sldId="357"/>
            <ac:spMk id="36" creationId="{EF2BDF77-362C-43F0-8CBB-A969EC2AE0C4}"/>
          </ac:spMkLst>
        </pc:spChg>
        <pc:spChg chg="add">
          <ac:chgData name="Rodolfo R Menardi" userId="5598781b5bb31715" providerId="LiveId" clId="{8CA0618B-DDC9-477B-8627-A560E0B36D25}" dt="2019-03-13T22:49:24.535" v="877" actId="26606"/>
          <ac:spMkLst>
            <pc:docMk/>
            <pc:sldMk cId="3205395207" sldId="357"/>
            <ac:spMk id="38" creationId="{4BE96B01-3929-432D-B8C2-ADBCB74C2EF4}"/>
          </ac:spMkLst>
        </pc:spChg>
        <pc:spChg chg="add">
          <ac:chgData name="Rodolfo R Menardi" userId="5598781b5bb31715" providerId="LiveId" clId="{8CA0618B-DDC9-477B-8627-A560E0B36D25}" dt="2019-03-13T22:49:24.535" v="877" actId="26606"/>
          <ac:spMkLst>
            <pc:docMk/>
            <pc:sldMk cId="3205395207" sldId="357"/>
            <ac:spMk id="40" creationId="{2A6FCDE6-CDE2-4C51-B18E-A95CFB679714}"/>
          </ac:spMkLst>
        </pc:spChg>
        <pc:spChg chg="add">
          <ac:chgData name="Rodolfo R Menardi" userId="5598781b5bb31715" providerId="LiveId" clId="{8CA0618B-DDC9-477B-8627-A560E0B36D25}" dt="2019-03-13T22:49:24.535" v="877" actId="26606"/>
          <ac:spMkLst>
            <pc:docMk/>
            <pc:sldMk cId="3205395207" sldId="357"/>
            <ac:spMk id="42" creationId="{9D2E8756-2465-473A-BA2A-2DB1D6224745}"/>
          </ac:spMkLst>
        </pc:spChg>
        <pc:grpChg chg="add">
          <ac:chgData name="Rodolfo R Menardi" userId="5598781b5bb31715" providerId="LiveId" clId="{8CA0618B-DDC9-477B-8627-A560E0B36D25}" dt="2019-03-13T22:49:24.535" v="877" actId="26606"/>
          <ac:grpSpMkLst>
            <pc:docMk/>
            <pc:sldMk cId="3205395207" sldId="357"/>
            <ac:grpSpMk id="12" creationId="{28460BD8-AE3F-4AC9-9D0B-717052AA5D3A}"/>
          </ac:grpSpMkLst>
        </pc:grpChg>
        <pc:cxnChg chg="add">
          <ac:chgData name="Rodolfo R Menardi" userId="5598781b5bb31715" providerId="LiveId" clId="{8CA0618B-DDC9-477B-8627-A560E0B36D25}" dt="2019-03-13T22:49:24.535" v="877" actId="26606"/>
          <ac:cxnSpMkLst>
            <pc:docMk/>
            <pc:sldMk cId="3205395207" sldId="357"/>
            <ac:cxnSpMk id="26" creationId="{EB898B32-3891-4C3A-8F58-C5969D2E9033}"/>
          </ac:cxnSpMkLst>
        </pc:cxnChg>
        <pc:cxnChg chg="add">
          <ac:chgData name="Rodolfo R Menardi" userId="5598781b5bb31715" providerId="LiveId" clId="{8CA0618B-DDC9-477B-8627-A560E0B36D25}" dt="2019-03-13T22:49:24.535" v="877" actId="26606"/>
          <ac:cxnSpMkLst>
            <pc:docMk/>
            <pc:sldMk cId="3205395207" sldId="357"/>
            <ac:cxnSpMk id="28" creationId="{4AE4806D-B8F9-4679-A68A-9BD21C01A301}"/>
          </ac:cxnSpMkLst>
        </pc:cxnChg>
      </pc:sldChg>
      <pc:sldChg chg="modSp add">
        <pc:chgData name="Rodolfo R Menardi" userId="5598781b5bb31715" providerId="LiveId" clId="{8CA0618B-DDC9-477B-8627-A560E0B36D25}" dt="2019-03-13T22:50:26.065" v="934" actId="123"/>
        <pc:sldMkLst>
          <pc:docMk/>
          <pc:sldMk cId="2142755950" sldId="358"/>
        </pc:sldMkLst>
        <pc:spChg chg="mod">
          <ac:chgData name="Rodolfo R Menardi" userId="5598781b5bb31715" providerId="LiveId" clId="{8CA0618B-DDC9-477B-8627-A560E0B36D25}" dt="2019-03-13T22:50:26.065" v="934" actId="123"/>
          <ac:spMkLst>
            <pc:docMk/>
            <pc:sldMk cId="2142755950" sldId="358"/>
            <ac:spMk id="5" creationId="{2826119F-F942-45E4-9C57-7602955DDDC6}"/>
          </ac:spMkLst>
        </pc:spChg>
      </pc:sldChg>
      <pc:sldChg chg="modSp add">
        <pc:chgData name="Rodolfo R Menardi" userId="5598781b5bb31715" providerId="LiveId" clId="{8CA0618B-DDC9-477B-8627-A560E0B36D25}" dt="2019-03-13T22:50:50.452" v="938" actId="123"/>
        <pc:sldMkLst>
          <pc:docMk/>
          <pc:sldMk cId="829954861" sldId="359"/>
        </pc:sldMkLst>
        <pc:spChg chg="mod">
          <ac:chgData name="Rodolfo R Menardi" userId="5598781b5bb31715" providerId="LiveId" clId="{8CA0618B-DDC9-477B-8627-A560E0B36D25}" dt="2019-03-13T22:50:50.452" v="938" actId="123"/>
          <ac:spMkLst>
            <pc:docMk/>
            <pc:sldMk cId="829954861" sldId="359"/>
            <ac:spMk id="5" creationId="{2826119F-F942-45E4-9C57-7602955DDDC6}"/>
          </ac:spMkLst>
        </pc:spChg>
      </pc:sldChg>
      <pc:sldChg chg="addSp delSp modSp add mod setBg">
        <pc:chgData name="Rodolfo R Menardi" userId="5598781b5bb31715" providerId="LiveId" clId="{8CA0618B-DDC9-477B-8627-A560E0B36D25}" dt="2019-03-13T22:51:15.305" v="947" actId="14100"/>
        <pc:sldMkLst>
          <pc:docMk/>
          <pc:sldMk cId="811080445" sldId="360"/>
        </pc:sldMkLst>
        <pc:spChg chg="add del mod">
          <ac:chgData name="Rodolfo R Menardi" userId="5598781b5bb31715" providerId="LiveId" clId="{8CA0618B-DDC9-477B-8627-A560E0B36D25}" dt="2019-03-13T22:51:04.201" v="942" actId="478"/>
          <ac:spMkLst>
            <pc:docMk/>
            <pc:sldMk cId="811080445" sldId="360"/>
            <ac:spMk id="3" creationId="{47445320-9060-4BAC-A4DB-E32C7BA4C120}"/>
          </ac:spMkLst>
        </pc:spChg>
        <pc:spChg chg="del">
          <ac:chgData name="Rodolfo R Menardi" userId="5598781b5bb31715" providerId="LiveId" clId="{8CA0618B-DDC9-477B-8627-A560E0B36D25}" dt="2019-03-13T22:51:02.782" v="941" actId="478"/>
          <ac:spMkLst>
            <pc:docMk/>
            <pc:sldMk cId="811080445" sldId="360"/>
            <ac:spMk id="4" creationId="{F770F226-971F-488A-9B87-EDC765839891}"/>
          </ac:spMkLst>
        </pc:spChg>
        <pc:spChg chg="del">
          <ac:chgData name="Rodolfo R Menardi" userId="5598781b5bb31715" providerId="LiveId" clId="{8CA0618B-DDC9-477B-8627-A560E0B36D25}" dt="2019-03-13T22:51:01.080" v="940" actId="478"/>
          <ac:spMkLst>
            <pc:docMk/>
            <pc:sldMk cId="811080445" sldId="360"/>
            <ac:spMk id="5" creationId="{2826119F-F942-45E4-9C57-7602955DDDC6}"/>
          </ac:spMkLst>
        </pc:spChg>
        <pc:spChg chg="add del mod">
          <ac:chgData name="Rodolfo R Menardi" userId="5598781b5bb31715" providerId="LiveId" clId="{8CA0618B-DDC9-477B-8627-A560E0B36D25}" dt="2019-03-13T22:51:05.425" v="943" actId="478"/>
          <ac:spMkLst>
            <pc:docMk/>
            <pc:sldMk cId="811080445" sldId="360"/>
            <ac:spMk id="7" creationId="{A9DACFCC-2035-4395-9EB5-C343A6A1DB7F}"/>
          </ac:spMkLst>
        </pc:spChg>
        <pc:spChg chg="add">
          <ac:chgData name="Rodolfo R Menardi" userId="5598781b5bb31715" providerId="LiveId" clId="{8CA0618B-DDC9-477B-8627-A560E0B36D25}" dt="2019-03-13T22:51:09.084" v="945" actId="26606"/>
          <ac:spMkLst>
            <pc:docMk/>
            <pc:sldMk cId="811080445" sldId="360"/>
            <ac:spMk id="25" creationId="{03E8462A-FEBA-4848-81CC-3F8DA3E477BE}"/>
          </ac:spMkLst>
        </pc:spChg>
        <pc:spChg chg="add">
          <ac:chgData name="Rodolfo R Menardi" userId="5598781b5bb31715" providerId="LiveId" clId="{8CA0618B-DDC9-477B-8627-A560E0B36D25}" dt="2019-03-13T22:51:09.084" v="945" actId="26606"/>
          <ac:spMkLst>
            <pc:docMk/>
            <pc:sldMk cId="811080445" sldId="360"/>
            <ac:spMk id="38" creationId="{7941F9B1-B01B-4A84-89D9-B169AEB4E456}"/>
          </ac:spMkLst>
        </pc:spChg>
        <pc:grpChg chg="add">
          <ac:chgData name="Rodolfo R Menardi" userId="5598781b5bb31715" providerId="LiveId" clId="{8CA0618B-DDC9-477B-8627-A560E0B36D25}" dt="2019-03-13T22:51:09.084" v="945" actId="26606"/>
          <ac:grpSpMkLst>
            <pc:docMk/>
            <pc:sldMk cId="811080445" sldId="360"/>
            <ac:grpSpMk id="13" creationId="{5F054EF5-EFE6-45A2-834C-0F0931F39F1E}"/>
          </ac:grpSpMkLst>
        </pc:grpChg>
        <pc:grpChg chg="add">
          <ac:chgData name="Rodolfo R Menardi" userId="5598781b5bb31715" providerId="LiveId" clId="{8CA0618B-DDC9-477B-8627-A560E0B36D25}" dt="2019-03-13T22:51:09.084" v="945" actId="26606"/>
          <ac:grpSpMkLst>
            <pc:docMk/>
            <pc:sldMk cId="811080445" sldId="360"/>
            <ac:grpSpMk id="27" creationId="{2109F83F-40FE-4DB3-84CC-09FB3340D06D}"/>
          </ac:grpSpMkLst>
        </pc:grpChg>
        <pc:picChg chg="add mod">
          <ac:chgData name="Rodolfo R Menardi" userId="5598781b5bb31715" providerId="LiveId" clId="{8CA0618B-DDC9-477B-8627-A560E0B36D25}" dt="2019-03-13T22:51:15.305" v="947" actId="14100"/>
          <ac:picMkLst>
            <pc:docMk/>
            <pc:sldMk cId="811080445" sldId="360"/>
            <ac:picMk id="8" creationId="{872F094D-92A8-4F09-A006-1CCDBCE1A277}"/>
          </ac:picMkLst>
        </pc:picChg>
      </pc:sldChg>
      <pc:sldChg chg="addSp delSp modSp add mod ord setBg">
        <pc:chgData name="Rodolfo R Menardi" userId="5598781b5bb31715" providerId="LiveId" clId="{8CA0618B-DDC9-477B-8627-A560E0B36D25}" dt="2019-03-13T22:51:40.968" v="959" actId="14100"/>
        <pc:sldMkLst>
          <pc:docMk/>
          <pc:sldMk cId="3763869114" sldId="361"/>
        </pc:sldMkLst>
        <pc:spChg chg="add del mod">
          <ac:chgData name="Rodolfo R Menardi" userId="5598781b5bb31715" providerId="LiveId" clId="{8CA0618B-DDC9-477B-8627-A560E0B36D25}" dt="2019-03-13T22:51:31.154" v="952" actId="478"/>
          <ac:spMkLst>
            <pc:docMk/>
            <pc:sldMk cId="3763869114" sldId="361"/>
            <ac:spMk id="3" creationId="{59276E99-D1C4-4907-B5AE-336D1E1230E0}"/>
          </ac:spMkLst>
        </pc:spChg>
        <pc:spChg chg="del">
          <ac:chgData name="Rodolfo R Menardi" userId="5598781b5bb31715" providerId="LiveId" clId="{8CA0618B-DDC9-477B-8627-A560E0B36D25}" dt="2019-03-13T22:51:29.703" v="951" actId="478"/>
          <ac:spMkLst>
            <pc:docMk/>
            <pc:sldMk cId="3763869114" sldId="361"/>
            <ac:spMk id="4" creationId="{F770F226-971F-488A-9B87-EDC765839891}"/>
          </ac:spMkLst>
        </pc:spChg>
        <pc:spChg chg="del">
          <ac:chgData name="Rodolfo R Menardi" userId="5598781b5bb31715" providerId="LiveId" clId="{8CA0618B-DDC9-477B-8627-A560E0B36D25}" dt="2019-03-13T22:51:28.436" v="950" actId="478"/>
          <ac:spMkLst>
            <pc:docMk/>
            <pc:sldMk cId="3763869114" sldId="361"/>
            <ac:spMk id="5" creationId="{2826119F-F942-45E4-9C57-7602955DDDC6}"/>
          </ac:spMkLst>
        </pc:spChg>
        <pc:spChg chg="add del mod">
          <ac:chgData name="Rodolfo R Menardi" userId="5598781b5bb31715" providerId="LiveId" clId="{8CA0618B-DDC9-477B-8627-A560E0B36D25}" dt="2019-03-13T22:51:32.146" v="953" actId="478"/>
          <ac:spMkLst>
            <pc:docMk/>
            <pc:sldMk cId="3763869114" sldId="361"/>
            <ac:spMk id="7" creationId="{FEA6B174-46F6-4341-8314-22127C07060F}"/>
          </ac:spMkLst>
        </pc:spChg>
        <pc:spChg chg="add del">
          <ac:chgData name="Rodolfo R Menardi" userId="5598781b5bb31715" providerId="LiveId" clId="{8CA0618B-DDC9-477B-8627-A560E0B36D25}" dt="2019-03-13T22:51:35.236" v="956" actId="26606"/>
          <ac:spMkLst>
            <pc:docMk/>
            <pc:sldMk cId="3763869114" sldId="361"/>
            <ac:spMk id="25" creationId="{03E8462A-FEBA-4848-81CC-3F8DA3E477BE}"/>
          </ac:spMkLst>
        </pc:spChg>
        <pc:spChg chg="add del">
          <ac:chgData name="Rodolfo R Menardi" userId="5598781b5bb31715" providerId="LiveId" clId="{8CA0618B-DDC9-477B-8627-A560E0B36D25}" dt="2019-03-13T22:51:35.236" v="956" actId="26606"/>
          <ac:spMkLst>
            <pc:docMk/>
            <pc:sldMk cId="3763869114" sldId="361"/>
            <ac:spMk id="38" creationId="{7941F9B1-B01B-4A84-89D9-B169AEB4E456}"/>
          </ac:spMkLst>
        </pc:spChg>
        <pc:spChg chg="add">
          <ac:chgData name="Rodolfo R Menardi" userId="5598781b5bb31715" providerId="LiveId" clId="{8CA0618B-DDC9-477B-8627-A560E0B36D25}" dt="2019-03-13T22:51:35.272" v="957" actId="26606"/>
          <ac:spMkLst>
            <pc:docMk/>
            <pc:sldMk cId="3763869114" sldId="361"/>
            <ac:spMk id="41" creationId="{03E8462A-FEBA-4848-81CC-3F8DA3E477BE}"/>
          </ac:spMkLst>
        </pc:spChg>
        <pc:spChg chg="add">
          <ac:chgData name="Rodolfo R Menardi" userId="5598781b5bb31715" providerId="LiveId" clId="{8CA0618B-DDC9-477B-8627-A560E0B36D25}" dt="2019-03-13T22:51:35.272" v="957" actId="26606"/>
          <ac:spMkLst>
            <pc:docMk/>
            <pc:sldMk cId="3763869114" sldId="361"/>
            <ac:spMk id="43" creationId="{7941F9B1-B01B-4A84-89D9-B169AEB4E456}"/>
          </ac:spMkLst>
        </pc:spChg>
        <pc:grpChg chg="add del">
          <ac:chgData name="Rodolfo R Menardi" userId="5598781b5bb31715" providerId="LiveId" clId="{8CA0618B-DDC9-477B-8627-A560E0B36D25}" dt="2019-03-13T22:51:35.236" v="956" actId="26606"/>
          <ac:grpSpMkLst>
            <pc:docMk/>
            <pc:sldMk cId="3763869114" sldId="361"/>
            <ac:grpSpMk id="13" creationId="{5F054EF5-EFE6-45A2-834C-0F0931F39F1E}"/>
          </ac:grpSpMkLst>
        </pc:grpChg>
        <pc:grpChg chg="add del">
          <ac:chgData name="Rodolfo R Menardi" userId="5598781b5bb31715" providerId="LiveId" clId="{8CA0618B-DDC9-477B-8627-A560E0B36D25}" dt="2019-03-13T22:51:35.236" v="956" actId="26606"/>
          <ac:grpSpMkLst>
            <pc:docMk/>
            <pc:sldMk cId="3763869114" sldId="361"/>
            <ac:grpSpMk id="27" creationId="{2109F83F-40FE-4DB3-84CC-09FB3340D06D}"/>
          </ac:grpSpMkLst>
        </pc:grpChg>
        <pc:grpChg chg="add">
          <ac:chgData name="Rodolfo R Menardi" userId="5598781b5bb31715" providerId="LiveId" clId="{8CA0618B-DDC9-477B-8627-A560E0B36D25}" dt="2019-03-13T22:51:35.272" v="957" actId="26606"/>
          <ac:grpSpMkLst>
            <pc:docMk/>
            <pc:sldMk cId="3763869114" sldId="361"/>
            <ac:grpSpMk id="40" creationId="{609316A9-990D-4EC3-A671-70EE5C1493A4}"/>
          </ac:grpSpMkLst>
        </pc:grpChg>
        <pc:grpChg chg="add">
          <ac:chgData name="Rodolfo R Menardi" userId="5598781b5bb31715" providerId="LiveId" clId="{8CA0618B-DDC9-477B-8627-A560E0B36D25}" dt="2019-03-13T22:51:35.272" v="957" actId="26606"/>
          <ac:grpSpMkLst>
            <pc:docMk/>
            <pc:sldMk cId="3763869114" sldId="361"/>
            <ac:grpSpMk id="42" creationId="{2109F83F-40FE-4DB3-84CC-09FB3340D06D}"/>
          </ac:grpSpMkLst>
        </pc:grpChg>
        <pc:picChg chg="add mod">
          <ac:chgData name="Rodolfo R Menardi" userId="5598781b5bb31715" providerId="LiveId" clId="{8CA0618B-DDC9-477B-8627-A560E0B36D25}" dt="2019-03-13T22:51:40.968" v="959" actId="14100"/>
          <ac:picMkLst>
            <pc:docMk/>
            <pc:sldMk cId="3763869114" sldId="361"/>
            <ac:picMk id="8" creationId="{F4DE9F7B-659A-4DCE-AF74-52F1660A586A}"/>
          </ac:picMkLst>
        </pc:picChg>
      </pc:sldChg>
      <pc:sldChg chg="addSp delSp add">
        <pc:chgData name="Rodolfo R Menardi" userId="5598781b5bb31715" providerId="LiveId" clId="{8CA0618B-DDC9-477B-8627-A560E0B36D25}" dt="2019-03-13T22:51:57.390" v="962"/>
        <pc:sldMkLst>
          <pc:docMk/>
          <pc:sldMk cId="2154281796" sldId="362"/>
        </pc:sldMkLst>
        <pc:picChg chg="del">
          <ac:chgData name="Rodolfo R Menardi" userId="5598781b5bb31715" providerId="LiveId" clId="{8CA0618B-DDC9-477B-8627-A560E0B36D25}" dt="2019-03-13T22:51:56.945" v="961" actId="478"/>
          <ac:picMkLst>
            <pc:docMk/>
            <pc:sldMk cId="2154281796" sldId="362"/>
            <ac:picMk id="8" creationId="{F4DE9F7B-659A-4DCE-AF74-52F1660A586A}"/>
          </ac:picMkLst>
        </pc:picChg>
        <pc:picChg chg="add">
          <ac:chgData name="Rodolfo R Menardi" userId="5598781b5bb31715" providerId="LiveId" clId="{8CA0618B-DDC9-477B-8627-A560E0B36D25}" dt="2019-03-13T22:51:57.390" v="962"/>
          <ac:picMkLst>
            <pc:docMk/>
            <pc:sldMk cId="2154281796" sldId="362"/>
            <ac:picMk id="26" creationId="{37BC6A3F-34C4-4263-A1B6-F2131E4746BC}"/>
          </ac:picMkLst>
        </pc:picChg>
      </pc:sldChg>
      <pc:sldChg chg="modSp add ord">
        <pc:chgData name="Rodolfo R Menardi" userId="5598781b5bb31715" providerId="LiveId" clId="{8CA0618B-DDC9-477B-8627-A560E0B36D25}" dt="2019-03-13T22:53:05.534" v="975" actId="123"/>
        <pc:sldMkLst>
          <pc:docMk/>
          <pc:sldMk cId="2901642467" sldId="363"/>
        </pc:sldMkLst>
        <pc:spChg chg="mod">
          <ac:chgData name="Rodolfo R Menardi" userId="5598781b5bb31715" providerId="LiveId" clId="{8CA0618B-DDC9-477B-8627-A560E0B36D25}" dt="2019-03-13T22:53:05.534" v="975" actId="123"/>
          <ac:spMkLst>
            <pc:docMk/>
            <pc:sldMk cId="2901642467" sldId="363"/>
            <ac:spMk id="5" creationId="{2826119F-F942-45E4-9C57-7602955DDDC6}"/>
          </ac:spMkLst>
        </pc:spChg>
      </pc:sldChg>
      <pc:sldChg chg="addSp delSp modSp add mod setBg">
        <pc:chgData name="Rodolfo R Menardi" userId="5598781b5bb31715" providerId="LiveId" clId="{8CA0618B-DDC9-477B-8627-A560E0B36D25}" dt="2019-03-13T22:52:58.378" v="973" actId="14100"/>
        <pc:sldMkLst>
          <pc:docMk/>
          <pc:sldMk cId="2268503114" sldId="364"/>
        </pc:sldMkLst>
        <pc:spChg chg="add del">
          <ac:chgData name="Rodolfo R Menardi" userId="5598781b5bb31715" providerId="LiveId" clId="{8CA0618B-DDC9-477B-8627-A560E0B36D25}" dt="2019-03-13T22:52:53.978" v="971" actId="26606"/>
          <ac:spMkLst>
            <pc:docMk/>
            <pc:sldMk cId="2268503114" sldId="364"/>
            <ac:spMk id="2" creationId="{588A105C-72FA-428F-949C-3164B1FC87C6}"/>
          </ac:spMkLst>
        </pc:spChg>
        <pc:spChg chg="add del">
          <ac:chgData name="Rodolfo R Menardi" userId="5598781b5bb31715" providerId="LiveId" clId="{8CA0618B-DDC9-477B-8627-A560E0B36D25}" dt="2019-03-13T22:52:53.978" v="971" actId="26606"/>
          <ac:spMkLst>
            <pc:docMk/>
            <pc:sldMk cId="2268503114" sldId="364"/>
            <ac:spMk id="3" creationId="{C24303AA-199F-47BE-8D7A-702DCF0E6DE5}"/>
          </ac:spMkLst>
        </pc:spChg>
        <pc:spChg chg="add del">
          <ac:chgData name="Rodolfo R Menardi" userId="5598781b5bb31715" providerId="LiveId" clId="{8CA0618B-DDC9-477B-8627-A560E0B36D25}" dt="2019-03-13T22:52:53.936" v="970" actId="26606"/>
          <ac:spMkLst>
            <pc:docMk/>
            <pc:sldMk cId="2268503114" sldId="364"/>
            <ac:spMk id="22" creationId="{03E8462A-FEBA-4848-81CC-3F8DA3E477BE}"/>
          </ac:spMkLst>
        </pc:spChg>
        <pc:spChg chg="add del">
          <ac:chgData name="Rodolfo R Menardi" userId="5598781b5bb31715" providerId="LiveId" clId="{8CA0618B-DDC9-477B-8627-A560E0B36D25}" dt="2019-03-13T22:52:53.936" v="970" actId="26606"/>
          <ac:spMkLst>
            <pc:docMk/>
            <pc:sldMk cId="2268503114" sldId="364"/>
            <ac:spMk id="35" creationId="{7941F9B1-B01B-4A84-89D9-B169AEB4E456}"/>
          </ac:spMkLst>
        </pc:spChg>
        <pc:spChg chg="add">
          <ac:chgData name="Rodolfo R Menardi" userId="5598781b5bb31715" providerId="LiveId" clId="{8CA0618B-DDC9-477B-8627-A560E0B36D25}" dt="2019-03-13T22:52:53.978" v="971" actId="26606"/>
          <ac:spMkLst>
            <pc:docMk/>
            <pc:sldMk cId="2268503114" sldId="364"/>
            <ac:spMk id="38" creationId="{03E8462A-FEBA-4848-81CC-3F8DA3E477BE}"/>
          </ac:spMkLst>
        </pc:spChg>
        <pc:spChg chg="add">
          <ac:chgData name="Rodolfo R Menardi" userId="5598781b5bb31715" providerId="LiveId" clId="{8CA0618B-DDC9-477B-8627-A560E0B36D25}" dt="2019-03-13T22:52:53.978" v="971" actId="26606"/>
          <ac:spMkLst>
            <pc:docMk/>
            <pc:sldMk cId="2268503114" sldId="364"/>
            <ac:spMk id="40" creationId="{7941F9B1-B01B-4A84-89D9-B169AEB4E456}"/>
          </ac:spMkLst>
        </pc:spChg>
        <pc:grpChg chg="add del">
          <ac:chgData name="Rodolfo R Menardi" userId="5598781b5bb31715" providerId="LiveId" clId="{8CA0618B-DDC9-477B-8627-A560E0B36D25}" dt="2019-03-13T22:52:53.936" v="970" actId="26606"/>
          <ac:grpSpMkLst>
            <pc:docMk/>
            <pc:sldMk cId="2268503114" sldId="364"/>
            <ac:grpSpMk id="10" creationId="{609316A9-990D-4EC3-A671-70EE5C1493A4}"/>
          </ac:grpSpMkLst>
        </pc:grpChg>
        <pc:grpChg chg="add del">
          <ac:chgData name="Rodolfo R Menardi" userId="5598781b5bb31715" providerId="LiveId" clId="{8CA0618B-DDC9-477B-8627-A560E0B36D25}" dt="2019-03-13T22:52:53.936" v="970" actId="26606"/>
          <ac:grpSpMkLst>
            <pc:docMk/>
            <pc:sldMk cId="2268503114" sldId="364"/>
            <ac:grpSpMk id="24" creationId="{2109F83F-40FE-4DB3-84CC-09FB3340D06D}"/>
          </ac:grpSpMkLst>
        </pc:grpChg>
        <pc:grpChg chg="add">
          <ac:chgData name="Rodolfo R Menardi" userId="5598781b5bb31715" providerId="LiveId" clId="{8CA0618B-DDC9-477B-8627-A560E0B36D25}" dt="2019-03-13T22:52:53.978" v="971" actId="26606"/>
          <ac:grpSpMkLst>
            <pc:docMk/>
            <pc:sldMk cId="2268503114" sldId="364"/>
            <ac:grpSpMk id="37" creationId="{609316A9-990D-4EC3-A671-70EE5C1493A4}"/>
          </ac:grpSpMkLst>
        </pc:grpChg>
        <pc:grpChg chg="add">
          <ac:chgData name="Rodolfo R Menardi" userId="5598781b5bb31715" providerId="LiveId" clId="{8CA0618B-DDC9-477B-8627-A560E0B36D25}" dt="2019-03-13T22:52:53.978" v="971" actId="26606"/>
          <ac:grpSpMkLst>
            <pc:docMk/>
            <pc:sldMk cId="2268503114" sldId="364"/>
            <ac:grpSpMk id="39" creationId="{2109F83F-40FE-4DB3-84CC-09FB3340D06D}"/>
          </ac:grpSpMkLst>
        </pc:grpChg>
        <pc:picChg chg="add del">
          <ac:chgData name="Rodolfo R Menardi" userId="5598781b5bb31715" providerId="LiveId" clId="{8CA0618B-DDC9-477B-8627-A560E0B36D25}" dt="2019-03-13T22:52:53.978" v="971" actId="26606"/>
          <ac:picMkLst>
            <pc:docMk/>
            <pc:sldMk cId="2268503114" sldId="364"/>
            <ac:picMk id="4" creationId="{C7AD3313-CC92-4B53-928E-A62A8A2E9C2A}"/>
          </ac:picMkLst>
        </pc:picChg>
        <pc:picChg chg="add del">
          <ac:chgData name="Rodolfo R Menardi" userId="5598781b5bb31715" providerId="LiveId" clId="{8CA0618B-DDC9-477B-8627-A560E0B36D25}" dt="2019-03-13T22:52:53.936" v="970" actId="26606"/>
          <ac:picMkLst>
            <pc:docMk/>
            <pc:sldMk cId="2268503114" sldId="364"/>
            <ac:picMk id="7" creationId="{C7AD3313-CC92-4B53-928E-A62A8A2E9C2A}"/>
          </ac:picMkLst>
        </pc:picChg>
        <pc:picChg chg="add mod">
          <ac:chgData name="Rodolfo R Menardi" userId="5598781b5bb31715" providerId="LiveId" clId="{8CA0618B-DDC9-477B-8627-A560E0B36D25}" dt="2019-03-13T22:52:58.378" v="973" actId="14100"/>
          <ac:picMkLst>
            <pc:docMk/>
            <pc:sldMk cId="2268503114" sldId="364"/>
            <ac:picMk id="41" creationId="{C7AD3313-CC92-4B53-928E-A62A8A2E9C2A}"/>
          </ac:picMkLst>
        </pc:picChg>
      </pc:sldChg>
      <pc:sldChg chg="modSp add">
        <pc:chgData name="Rodolfo R Menardi" userId="5598781b5bb31715" providerId="LiveId" clId="{8CA0618B-DDC9-477B-8627-A560E0B36D25}" dt="2019-03-13T22:53:15.245" v="978" actId="123"/>
        <pc:sldMkLst>
          <pc:docMk/>
          <pc:sldMk cId="1655161002" sldId="365"/>
        </pc:sldMkLst>
        <pc:spChg chg="mod">
          <ac:chgData name="Rodolfo R Menardi" userId="5598781b5bb31715" providerId="LiveId" clId="{8CA0618B-DDC9-477B-8627-A560E0B36D25}" dt="2019-03-13T22:53:15.245" v="978" actId="123"/>
          <ac:spMkLst>
            <pc:docMk/>
            <pc:sldMk cId="1655161002" sldId="365"/>
            <ac:spMk id="5" creationId="{2826119F-F942-45E4-9C57-7602955DDDC6}"/>
          </ac:spMkLst>
        </pc:spChg>
      </pc:sldChg>
      <pc:sldChg chg="modSp add">
        <pc:chgData name="Rodolfo R Menardi" userId="5598781b5bb31715" providerId="LiveId" clId="{8CA0618B-DDC9-477B-8627-A560E0B36D25}" dt="2019-03-13T22:53:25.727" v="981" actId="123"/>
        <pc:sldMkLst>
          <pc:docMk/>
          <pc:sldMk cId="3774122543" sldId="366"/>
        </pc:sldMkLst>
        <pc:spChg chg="mod">
          <ac:chgData name="Rodolfo R Menardi" userId="5598781b5bb31715" providerId="LiveId" clId="{8CA0618B-DDC9-477B-8627-A560E0B36D25}" dt="2019-03-13T22:53:25.727" v="981" actId="123"/>
          <ac:spMkLst>
            <pc:docMk/>
            <pc:sldMk cId="3774122543" sldId="366"/>
            <ac:spMk id="5" creationId="{2826119F-F942-45E4-9C57-7602955DDDC6}"/>
          </ac:spMkLst>
        </pc:spChg>
      </pc:sldChg>
      <pc:sldChg chg="modSp add">
        <pc:chgData name="Rodolfo R Menardi" userId="5598781b5bb31715" providerId="LiveId" clId="{8CA0618B-DDC9-477B-8627-A560E0B36D25}" dt="2019-03-13T22:53:33.486" v="984" actId="123"/>
        <pc:sldMkLst>
          <pc:docMk/>
          <pc:sldMk cId="1946971286" sldId="367"/>
        </pc:sldMkLst>
        <pc:spChg chg="mod">
          <ac:chgData name="Rodolfo R Menardi" userId="5598781b5bb31715" providerId="LiveId" clId="{8CA0618B-DDC9-477B-8627-A560E0B36D25}" dt="2019-03-13T22:53:33.486" v="984" actId="123"/>
          <ac:spMkLst>
            <pc:docMk/>
            <pc:sldMk cId="1946971286" sldId="367"/>
            <ac:spMk id="5" creationId="{2826119F-F942-45E4-9C57-7602955DDDC6}"/>
          </ac:spMkLst>
        </pc:spChg>
      </pc:sldChg>
      <pc:sldChg chg="modSp add">
        <pc:chgData name="Rodolfo R Menardi" userId="5598781b5bb31715" providerId="LiveId" clId="{8CA0618B-DDC9-477B-8627-A560E0B36D25}" dt="2019-03-13T22:53:40.520" v="987" actId="123"/>
        <pc:sldMkLst>
          <pc:docMk/>
          <pc:sldMk cId="2308160227" sldId="368"/>
        </pc:sldMkLst>
        <pc:spChg chg="mod">
          <ac:chgData name="Rodolfo R Menardi" userId="5598781b5bb31715" providerId="LiveId" clId="{8CA0618B-DDC9-477B-8627-A560E0B36D25}" dt="2019-03-13T22:53:40.520" v="987" actId="123"/>
          <ac:spMkLst>
            <pc:docMk/>
            <pc:sldMk cId="2308160227" sldId="368"/>
            <ac:spMk id="5" creationId="{2826119F-F942-45E4-9C57-7602955DDDC6}"/>
          </ac:spMkLst>
        </pc:spChg>
      </pc:sldChg>
      <pc:sldChg chg="modSp add">
        <pc:chgData name="Rodolfo R Menardi" userId="5598781b5bb31715" providerId="LiveId" clId="{8CA0618B-DDC9-477B-8627-A560E0B36D25}" dt="2019-03-20T22:10:27.869" v="1041" actId="20577"/>
        <pc:sldMkLst>
          <pc:docMk/>
          <pc:sldMk cId="1777847210" sldId="369"/>
        </pc:sldMkLst>
        <pc:spChg chg="mod">
          <ac:chgData name="Rodolfo R Menardi" userId="5598781b5bb31715" providerId="LiveId" clId="{8CA0618B-DDC9-477B-8627-A560E0B36D25}" dt="2019-03-20T22:10:27.869" v="1041" actId="20577"/>
          <ac:spMkLst>
            <pc:docMk/>
            <pc:sldMk cId="1777847210" sldId="369"/>
            <ac:spMk id="5" creationId="{2826119F-F942-45E4-9C57-7602955DDDC6}"/>
          </ac:spMkLst>
        </pc:spChg>
      </pc:sldChg>
      <pc:sldChg chg="modSp add">
        <pc:chgData name="Rodolfo R Menardi" userId="5598781b5bb31715" providerId="LiveId" clId="{8CA0618B-DDC9-477B-8627-A560E0B36D25}" dt="2019-03-13T22:53:56.906" v="996" actId="123"/>
        <pc:sldMkLst>
          <pc:docMk/>
          <pc:sldMk cId="2981863156" sldId="370"/>
        </pc:sldMkLst>
        <pc:spChg chg="mod">
          <ac:chgData name="Rodolfo R Menardi" userId="5598781b5bb31715" providerId="LiveId" clId="{8CA0618B-DDC9-477B-8627-A560E0B36D25}" dt="2019-03-13T22:53:56.906" v="996" actId="123"/>
          <ac:spMkLst>
            <pc:docMk/>
            <pc:sldMk cId="2981863156" sldId="370"/>
            <ac:spMk id="5" creationId="{2826119F-F942-45E4-9C57-7602955DDDC6}"/>
          </ac:spMkLst>
        </pc:spChg>
      </pc:sldChg>
      <pc:sldChg chg="modSp add">
        <pc:chgData name="Rodolfo R Menardi" userId="5598781b5bb31715" providerId="LiveId" clId="{8CA0618B-DDC9-477B-8627-A560E0B36D25}" dt="2019-03-13T22:54:04.641" v="1000" actId="123"/>
        <pc:sldMkLst>
          <pc:docMk/>
          <pc:sldMk cId="3503491825" sldId="371"/>
        </pc:sldMkLst>
        <pc:spChg chg="mod">
          <ac:chgData name="Rodolfo R Menardi" userId="5598781b5bb31715" providerId="LiveId" clId="{8CA0618B-DDC9-477B-8627-A560E0B36D25}" dt="2019-03-13T22:54:04.641" v="1000" actId="123"/>
          <ac:spMkLst>
            <pc:docMk/>
            <pc:sldMk cId="3503491825" sldId="371"/>
            <ac:spMk id="5" creationId="{2826119F-F942-45E4-9C57-7602955DDDC6}"/>
          </ac:spMkLst>
        </pc:spChg>
      </pc:sldChg>
      <pc:sldChg chg="modSp add">
        <pc:chgData name="Rodolfo R Menardi" userId="5598781b5bb31715" providerId="LiveId" clId="{8CA0618B-DDC9-477B-8627-A560E0B36D25}" dt="2019-03-13T22:54:11.774" v="1003" actId="123"/>
        <pc:sldMkLst>
          <pc:docMk/>
          <pc:sldMk cId="1908817867" sldId="372"/>
        </pc:sldMkLst>
        <pc:spChg chg="mod">
          <ac:chgData name="Rodolfo R Menardi" userId="5598781b5bb31715" providerId="LiveId" clId="{8CA0618B-DDC9-477B-8627-A560E0B36D25}" dt="2019-03-13T22:54:11.774" v="1003" actId="123"/>
          <ac:spMkLst>
            <pc:docMk/>
            <pc:sldMk cId="1908817867" sldId="372"/>
            <ac:spMk id="5" creationId="{2826119F-F942-45E4-9C57-7602955DDDC6}"/>
          </ac:spMkLst>
        </pc:spChg>
      </pc:sldChg>
      <pc:sldChg chg="modSp add">
        <pc:chgData name="Rodolfo R Menardi" userId="5598781b5bb31715" providerId="LiveId" clId="{8CA0618B-DDC9-477B-8627-A560E0B36D25}" dt="2019-03-13T22:54:20.427" v="1006" actId="123"/>
        <pc:sldMkLst>
          <pc:docMk/>
          <pc:sldMk cId="1288294870" sldId="373"/>
        </pc:sldMkLst>
        <pc:spChg chg="mod">
          <ac:chgData name="Rodolfo R Menardi" userId="5598781b5bb31715" providerId="LiveId" clId="{8CA0618B-DDC9-477B-8627-A560E0B36D25}" dt="2019-03-13T22:54:20.427" v="1006" actId="123"/>
          <ac:spMkLst>
            <pc:docMk/>
            <pc:sldMk cId="1288294870" sldId="373"/>
            <ac:spMk id="5" creationId="{2826119F-F942-45E4-9C57-7602955DDDC6}"/>
          </ac:spMkLst>
        </pc:spChg>
      </pc:sldChg>
      <pc:sldChg chg="modSp add">
        <pc:chgData name="Rodolfo R Menardi" userId="5598781b5bb31715" providerId="LiveId" clId="{8CA0618B-DDC9-477B-8627-A560E0B36D25}" dt="2019-03-13T22:54:27.403" v="1009" actId="123"/>
        <pc:sldMkLst>
          <pc:docMk/>
          <pc:sldMk cId="3359647729" sldId="374"/>
        </pc:sldMkLst>
        <pc:spChg chg="mod">
          <ac:chgData name="Rodolfo R Menardi" userId="5598781b5bb31715" providerId="LiveId" clId="{8CA0618B-DDC9-477B-8627-A560E0B36D25}" dt="2019-03-13T22:54:27.403" v="1009" actId="123"/>
          <ac:spMkLst>
            <pc:docMk/>
            <pc:sldMk cId="3359647729" sldId="374"/>
            <ac:spMk id="5" creationId="{2826119F-F942-45E4-9C57-7602955DDDC6}"/>
          </ac:spMkLst>
        </pc:spChg>
      </pc:sldChg>
      <pc:sldChg chg="addSp delSp modSp add mod setBg">
        <pc:chgData name="Rodolfo R Menardi" userId="5598781b5bb31715" providerId="LiveId" clId="{8CA0618B-DDC9-477B-8627-A560E0B36D25}" dt="2019-03-13T22:54:42.238" v="1017" actId="26606"/>
        <pc:sldMkLst>
          <pc:docMk/>
          <pc:sldMk cId="4088389716" sldId="376"/>
        </pc:sldMkLst>
        <pc:spChg chg="del">
          <ac:chgData name="Rodolfo R Menardi" userId="5598781b5bb31715" providerId="LiveId" clId="{8CA0618B-DDC9-477B-8627-A560E0B36D25}" dt="2019-03-13T22:54:38.280" v="1013" actId="478"/>
          <ac:spMkLst>
            <pc:docMk/>
            <pc:sldMk cId="4088389716" sldId="376"/>
            <ac:spMk id="2" creationId="{212F67C8-A48B-4F3C-AC96-3E880F4437BB}"/>
          </ac:spMkLst>
        </pc:spChg>
        <pc:spChg chg="del">
          <ac:chgData name="Rodolfo R Menardi" userId="5598781b5bb31715" providerId="LiveId" clId="{8CA0618B-DDC9-477B-8627-A560E0B36D25}" dt="2019-03-13T22:54:36.903" v="1012" actId="478"/>
          <ac:spMkLst>
            <pc:docMk/>
            <pc:sldMk cId="4088389716" sldId="376"/>
            <ac:spMk id="3" creationId="{A9EE43AD-0536-427F-8748-E5660DA79CA8}"/>
          </ac:spMkLst>
        </pc:spChg>
        <pc:spChg chg="add del">
          <ac:chgData name="Rodolfo R Menardi" userId="5598781b5bb31715" providerId="LiveId" clId="{8CA0618B-DDC9-477B-8627-A560E0B36D25}" dt="2019-03-13T22:54:42.209" v="1016" actId="26606"/>
          <ac:spMkLst>
            <pc:docMk/>
            <pc:sldMk cId="4088389716" sldId="376"/>
            <ac:spMk id="21" creationId="{03E8462A-FEBA-4848-81CC-3F8DA3E477BE}"/>
          </ac:spMkLst>
        </pc:spChg>
        <pc:spChg chg="add del">
          <ac:chgData name="Rodolfo R Menardi" userId="5598781b5bb31715" providerId="LiveId" clId="{8CA0618B-DDC9-477B-8627-A560E0B36D25}" dt="2019-03-13T22:54:42.209" v="1016" actId="26606"/>
          <ac:spMkLst>
            <pc:docMk/>
            <pc:sldMk cId="4088389716" sldId="376"/>
            <ac:spMk id="34" creationId="{7941F9B1-B01B-4A84-89D9-B169AEB4E456}"/>
          </ac:spMkLst>
        </pc:spChg>
        <pc:spChg chg="add">
          <ac:chgData name="Rodolfo R Menardi" userId="5598781b5bb31715" providerId="LiveId" clId="{8CA0618B-DDC9-477B-8627-A560E0B36D25}" dt="2019-03-13T22:54:42.238" v="1017" actId="26606"/>
          <ac:spMkLst>
            <pc:docMk/>
            <pc:sldMk cId="4088389716" sldId="376"/>
            <ac:spMk id="37" creationId="{03E8462A-FEBA-4848-81CC-3F8DA3E477BE}"/>
          </ac:spMkLst>
        </pc:spChg>
        <pc:spChg chg="add">
          <ac:chgData name="Rodolfo R Menardi" userId="5598781b5bb31715" providerId="LiveId" clId="{8CA0618B-DDC9-477B-8627-A560E0B36D25}" dt="2019-03-13T22:54:42.238" v="1017" actId="26606"/>
          <ac:spMkLst>
            <pc:docMk/>
            <pc:sldMk cId="4088389716" sldId="376"/>
            <ac:spMk id="39" creationId="{7941F9B1-B01B-4A84-89D9-B169AEB4E456}"/>
          </ac:spMkLst>
        </pc:spChg>
        <pc:grpChg chg="add del">
          <ac:chgData name="Rodolfo R Menardi" userId="5598781b5bb31715" providerId="LiveId" clId="{8CA0618B-DDC9-477B-8627-A560E0B36D25}" dt="2019-03-13T22:54:42.209" v="1016" actId="26606"/>
          <ac:grpSpMkLst>
            <pc:docMk/>
            <pc:sldMk cId="4088389716" sldId="376"/>
            <ac:grpSpMk id="9" creationId="{5F054EF5-EFE6-45A2-834C-0F0931F39F1E}"/>
          </ac:grpSpMkLst>
        </pc:grpChg>
        <pc:grpChg chg="add del">
          <ac:chgData name="Rodolfo R Menardi" userId="5598781b5bb31715" providerId="LiveId" clId="{8CA0618B-DDC9-477B-8627-A560E0B36D25}" dt="2019-03-13T22:54:42.209" v="1016" actId="26606"/>
          <ac:grpSpMkLst>
            <pc:docMk/>
            <pc:sldMk cId="4088389716" sldId="376"/>
            <ac:grpSpMk id="23" creationId="{2109F83F-40FE-4DB3-84CC-09FB3340D06D}"/>
          </ac:grpSpMkLst>
        </pc:grpChg>
        <pc:grpChg chg="add">
          <ac:chgData name="Rodolfo R Menardi" userId="5598781b5bb31715" providerId="LiveId" clId="{8CA0618B-DDC9-477B-8627-A560E0B36D25}" dt="2019-03-13T22:54:42.238" v="1017" actId="26606"/>
          <ac:grpSpMkLst>
            <pc:docMk/>
            <pc:sldMk cId="4088389716" sldId="376"/>
            <ac:grpSpMk id="36" creationId="{609316A9-990D-4EC3-A671-70EE5C1493A4}"/>
          </ac:grpSpMkLst>
        </pc:grpChg>
        <pc:grpChg chg="add">
          <ac:chgData name="Rodolfo R Menardi" userId="5598781b5bb31715" providerId="LiveId" clId="{8CA0618B-DDC9-477B-8627-A560E0B36D25}" dt="2019-03-13T22:54:42.238" v="1017" actId="26606"/>
          <ac:grpSpMkLst>
            <pc:docMk/>
            <pc:sldMk cId="4088389716" sldId="376"/>
            <ac:grpSpMk id="38" creationId="{2109F83F-40FE-4DB3-84CC-09FB3340D06D}"/>
          </ac:grpSpMkLst>
        </pc:grpChg>
        <pc:picChg chg="add mod">
          <ac:chgData name="Rodolfo R Menardi" userId="5598781b5bb31715" providerId="LiveId" clId="{8CA0618B-DDC9-477B-8627-A560E0B36D25}" dt="2019-03-13T22:54:42.238" v="1017" actId="26606"/>
          <ac:picMkLst>
            <pc:docMk/>
            <pc:sldMk cId="4088389716" sldId="376"/>
            <ac:picMk id="4" creationId="{14689D51-BC7A-4FB4-A5BD-9A8C258CBA07}"/>
          </ac:picMkLst>
        </pc:picChg>
      </pc:sldChg>
      <pc:sldChg chg="addSp delSp modSp add">
        <pc:chgData name="Rodolfo R Menardi" userId="5598781b5bb31715" providerId="LiveId" clId="{8CA0618B-DDC9-477B-8627-A560E0B36D25}" dt="2019-03-13T22:54:58.465" v="1022" actId="14100"/>
        <pc:sldMkLst>
          <pc:docMk/>
          <pc:sldMk cId="2522765129" sldId="377"/>
        </pc:sldMkLst>
        <pc:picChg chg="del">
          <ac:chgData name="Rodolfo R Menardi" userId="5598781b5bb31715" providerId="LiveId" clId="{8CA0618B-DDC9-477B-8627-A560E0B36D25}" dt="2019-03-13T22:54:52.608" v="1019" actId="478"/>
          <ac:picMkLst>
            <pc:docMk/>
            <pc:sldMk cId="2522765129" sldId="377"/>
            <ac:picMk id="4" creationId="{14689D51-BC7A-4FB4-A5BD-9A8C258CBA07}"/>
          </ac:picMkLst>
        </pc:picChg>
        <pc:picChg chg="add mod">
          <ac:chgData name="Rodolfo R Menardi" userId="5598781b5bb31715" providerId="LiveId" clId="{8CA0618B-DDC9-477B-8627-A560E0B36D25}" dt="2019-03-13T22:54:58.465" v="1022" actId="14100"/>
          <ac:picMkLst>
            <pc:docMk/>
            <pc:sldMk cId="2522765129" sldId="377"/>
            <ac:picMk id="33" creationId="{1830A1F0-66B4-4B25-B5D0-EAC463B33D53}"/>
          </ac:picMkLst>
        </pc:picChg>
      </pc:sldChg>
      <pc:sldChg chg="add del">
        <pc:chgData name="Rodolfo R Menardi" userId="5598781b5bb31715" providerId="LiveId" clId="{8CA0618B-DDC9-477B-8627-A560E0B36D25}" dt="2019-03-20T22:12:51.374" v="1045" actId="2696"/>
        <pc:sldMkLst>
          <pc:docMk/>
          <pc:sldMk cId="1158304627" sldId="378"/>
        </pc:sldMkLst>
      </pc:sldChg>
      <pc:sldChg chg="modSp add ord">
        <pc:chgData name="Rodolfo R Menardi" userId="5598781b5bb31715" providerId="LiveId" clId="{8CA0618B-DDC9-477B-8627-A560E0B36D25}" dt="2019-03-20T22:13:46.983" v="1055" actId="123"/>
        <pc:sldMkLst>
          <pc:docMk/>
          <pc:sldMk cId="987721254" sldId="379"/>
        </pc:sldMkLst>
        <pc:spChg chg="mod">
          <ac:chgData name="Rodolfo R Menardi" userId="5598781b5bb31715" providerId="LiveId" clId="{8CA0618B-DDC9-477B-8627-A560E0B36D25}" dt="2019-03-20T22:13:46.983" v="1055" actId="123"/>
          <ac:spMkLst>
            <pc:docMk/>
            <pc:sldMk cId="987721254" sldId="379"/>
            <ac:spMk id="5" creationId="{2826119F-F942-45E4-9C57-7602955DDDC6}"/>
          </ac:spMkLst>
        </pc:spChg>
      </pc:sldChg>
      <pc:sldChg chg="modSp add ord">
        <pc:chgData name="Rodolfo R Menardi" userId="5598781b5bb31715" providerId="LiveId" clId="{8CA0618B-DDC9-477B-8627-A560E0B36D25}" dt="2019-03-20T22:24:27.775" v="1154" actId="20577"/>
        <pc:sldMkLst>
          <pc:docMk/>
          <pc:sldMk cId="4109971868" sldId="380"/>
        </pc:sldMkLst>
        <pc:spChg chg="mod">
          <ac:chgData name="Rodolfo R Menardi" userId="5598781b5bb31715" providerId="LiveId" clId="{8CA0618B-DDC9-477B-8627-A560E0B36D25}" dt="2019-03-20T22:24:27.775" v="1154" actId="20577"/>
          <ac:spMkLst>
            <pc:docMk/>
            <pc:sldMk cId="4109971868" sldId="380"/>
            <ac:spMk id="7" creationId="{58F20536-FA98-4730-AA55-59D03A5311D1}"/>
          </ac:spMkLst>
        </pc:spChg>
      </pc:sldChg>
      <pc:sldChg chg="modSp add">
        <pc:chgData name="Rodolfo R Menardi" userId="5598781b5bb31715" providerId="LiveId" clId="{8CA0618B-DDC9-477B-8627-A560E0B36D25}" dt="2019-03-20T22:14:31.221" v="1058" actId="123"/>
        <pc:sldMkLst>
          <pc:docMk/>
          <pc:sldMk cId="2932964284" sldId="381"/>
        </pc:sldMkLst>
        <pc:spChg chg="mod">
          <ac:chgData name="Rodolfo R Menardi" userId="5598781b5bb31715" providerId="LiveId" clId="{8CA0618B-DDC9-477B-8627-A560E0B36D25}" dt="2019-03-20T22:14:31.221" v="1058" actId="123"/>
          <ac:spMkLst>
            <pc:docMk/>
            <pc:sldMk cId="2932964284" sldId="381"/>
            <ac:spMk id="5" creationId="{2826119F-F942-45E4-9C57-7602955DDDC6}"/>
          </ac:spMkLst>
        </pc:spChg>
      </pc:sldChg>
      <pc:sldChg chg="modSp add">
        <pc:chgData name="Rodolfo R Menardi" userId="5598781b5bb31715" providerId="LiveId" clId="{8CA0618B-DDC9-477B-8627-A560E0B36D25}" dt="2019-03-20T22:14:48.854" v="1061" actId="123"/>
        <pc:sldMkLst>
          <pc:docMk/>
          <pc:sldMk cId="939285013" sldId="382"/>
        </pc:sldMkLst>
        <pc:spChg chg="mod">
          <ac:chgData name="Rodolfo R Menardi" userId="5598781b5bb31715" providerId="LiveId" clId="{8CA0618B-DDC9-477B-8627-A560E0B36D25}" dt="2019-03-20T22:14:48.854" v="1061" actId="123"/>
          <ac:spMkLst>
            <pc:docMk/>
            <pc:sldMk cId="939285013" sldId="382"/>
            <ac:spMk id="5" creationId="{2826119F-F942-45E4-9C57-7602955DDDC6}"/>
          </ac:spMkLst>
        </pc:spChg>
      </pc:sldChg>
      <pc:sldChg chg="modSp add">
        <pc:chgData name="Rodolfo R Menardi" userId="5598781b5bb31715" providerId="LiveId" clId="{8CA0618B-DDC9-477B-8627-A560E0B36D25}" dt="2019-03-20T22:15:37.957" v="1064" actId="123"/>
        <pc:sldMkLst>
          <pc:docMk/>
          <pc:sldMk cId="2296886337" sldId="383"/>
        </pc:sldMkLst>
        <pc:spChg chg="mod">
          <ac:chgData name="Rodolfo R Menardi" userId="5598781b5bb31715" providerId="LiveId" clId="{8CA0618B-DDC9-477B-8627-A560E0B36D25}" dt="2019-03-20T22:15:37.957" v="1064" actId="123"/>
          <ac:spMkLst>
            <pc:docMk/>
            <pc:sldMk cId="2296886337" sldId="383"/>
            <ac:spMk id="5" creationId="{2826119F-F942-45E4-9C57-7602955DDDC6}"/>
          </ac:spMkLst>
        </pc:spChg>
      </pc:sldChg>
      <pc:sldChg chg="modSp add">
        <pc:chgData name="Rodolfo R Menardi" userId="5598781b5bb31715" providerId="LiveId" clId="{8CA0618B-DDC9-477B-8627-A560E0B36D25}" dt="2019-03-20T22:15:54.119" v="1067" actId="123"/>
        <pc:sldMkLst>
          <pc:docMk/>
          <pc:sldMk cId="4003516507" sldId="384"/>
        </pc:sldMkLst>
        <pc:spChg chg="mod">
          <ac:chgData name="Rodolfo R Menardi" userId="5598781b5bb31715" providerId="LiveId" clId="{8CA0618B-DDC9-477B-8627-A560E0B36D25}" dt="2019-03-20T22:15:54.119" v="1067" actId="123"/>
          <ac:spMkLst>
            <pc:docMk/>
            <pc:sldMk cId="4003516507" sldId="384"/>
            <ac:spMk id="5" creationId="{2826119F-F942-45E4-9C57-7602955DDDC6}"/>
          </ac:spMkLst>
        </pc:spChg>
      </pc:sldChg>
      <pc:sldChg chg="modSp add">
        <pc:chgData name="Rodolfo R Menardi" userId="5598781b5bb31715" providerId="LiveId" clId="{8CA0618B-DDC9-477B-8627-A560E0B36D25}" dt="2019-03-20T22:16:22.772" v="1071" actId="123"/>
        <pc:sldMkLst>
          <pc:docMk/>
          <pc:sldMk cId="68662658" sldId="385"/>
        </pc:sldMkLst>
        <pc:spChg chg="mod">
          <ac:chgData name="Rodolfo R Menardi" userId="5598781b5bb31715" providerId="LiveId" clId="{8CA0618B-DDC9-477B-8627-A560E0B36D25}" dt="2019-03-20T22:16:22.772" v="1071" actId="123"/>
          <ac:spMkLst>
            <pc:docMk/>
            <pc:sldMk cId="68662658" sldId="385"/>
            <ac:spMk id="5" creationId="{2826119F-F942-45E4-9C57-7602955DDDC6}"/>
          </ac:spMkLst>
        </pc:spChg>
      </pc:sldChg>
      <pc:sldChg chg="modSp add">
        <pc:chgData name="Rodolfo R Menardi" userId="5598781b5bb31715" providerId="LiveId" clId="{8CA0618B-DDC9-477B-8627-A560E0B36D25}" dt="2019-03-20T22:18:48.829" v="1088" actId="123"/>
        <pc:sldMkLst>
          <pc:docMk/>
          <pc:sldMk cId="838569951" sldId="386"/>
        </pc:sldMkLst>
        <pc:spChg chg="mod">
          <ac:chgData name="Rodolfo R Menardi" userId="5598781b5bb31715" providerId="LiveId" clId="{8CA0618B-DDC9-477B-8627-A560E0B36D25}" dt="2019-03-20T22:18:48.829" v="1088" actId="123"/>
          <ac:spMkLst>
            <pc:docMk/>
            <pc:sldMk cId="838569951" sldId="386"/>
            <ac:spMk id="5" creationId="{2826119F-F942-45E4-9C57-7602955DDDC6}"/>
          </ac:spMkLst>
        </pc:spChg>
      </pc:sldChg>
      <pc:sldChg chg="addSp delSp modSp add mod setBg">
        <pc:chgData name="Rodolfo R Menardi" userId="5598781b5bb31715" providerId="LiveId" clId="{8CA0618B-DDC9-477B-8627-A560E0B36D25}" dt="2019-03-20T22:18:00.270" v="1079" actId="14100"/>
        <pc:sldMkLst>
          <pc:docMk/>
          <pc:sldMk cId="4111129196" sldId="387"/>
        </pc:sldMkLst>
        <pc:spChg chg="del">
          <ac:chgData name="Rodolfo R Menardi" userId="5598781b5bb31715" providerId="LiveId" clId="{8CA0618B-DDC9-477B-8627-A560E0B36D25}" dt="2019-03-20T22:17:47.065" v="1075" actId="478"/>
          <ac:spMkLst>
            <pc:docMk/>
            <pc:sldMk cId="4111129196" sldId="387"/>
            <ac:spMk id="2" creationId="{10172CC3-E836-4ACB-99DA-5361202AA85E}"/>
          </ac:spMkLst>
        </pc:spChg>
        <pc:spChg chg="del">
          <ac:chgData name="Rodolfo R Menardi" userId="5598781b5bb31715" providerId="LiveId" clId="{8CA0618B-DDC9-477B-8627-A560E0B36D25}" dt="2019-03-20T22:17:46.129" v="1074" actId="478"/>
          <ac:spMkLst>
            <pc:docMk/>
            <pc:sldMk cId="4111129196" sldId="387"/>
            <ac:spMk id="3" creationId="{B534A303-9E78-4882-9C7F-9C0FB73FA6C8}"/>
          </ac:spMkLst>
        </pc:spChg>
        <pc:spChg chg="add">
          <ac:chgData name="Rodolfo R Menardi" userId="5598781b5bb31715" providerId="LiveId" clId="{8CA0618B-DDC9-477B-8627-A560E0B36D25}" dt="2019-03-20T22:17:53.186" v="1077" actId="26606"/>
          <ac:spMkLst>
            <pc:docMk/>
            <pc:sldMk cId="4111129196" sldId="387"/>
            <ac:spMk id="21" creationId="{03E8462A-FEBA-4848-81CC-3F8DA3E477BE}"/>
          </ac:spMkLst>
        </pc:spChg>
        <pc:spChg chg="add">
          <ac:chgData name="Rodolfo R Menardi" userId="5598781b5bb31715" providerId="LiveId" clId="{8CA0618B-DDC9-477B-8627-A560E0B36D25}" dt="2019-03-20T22:17:53.186" v="1077" actId="26606"/>
          <ac:spMkLst>
            <pc:docMk/>
            <pc:sldMk cId="4111129196" sldId="387"/>
            <ac:spMk id="34" creationId="{7941F9B1-B01B-4A84-89D9-B169AEB4E456}"/>
          </ac:spMkLst>
        </pc:spChg>
        <pc:grpChg chg="add">
          <ac:chgData name="Rodolfo R Menardi" userId="5598781b5bb31715" providerId="LiveId" clId="{8CA0618B-DDC9-477B-8627-A560E0B36D25}" dt="2019-03-20T22:17:53.186" v="1077" actId="26606"/>
          <ac:grpSpMkLst>
            <pc:docMk/>
            <pc:sldMk cId="4111129196" sldId="387"/>
            <ac:grpSpMk id="9" creationId="{A4D026A2-7476-44B0-9648-BB98882F7BA3}"/>
          </ac:grpSpMkLst>
        </pc:grpChg>
        <pc:grpChg chg="add">
          <ac:chgData name="Rodolfo R Menardi" userId="5598781b5bb31715" providerId="LiveId" clId="{8CA0618B-DDC9-477B-8627-A560E0B36D25}" dt="2019-03-20T22:17:53.186" v="1077" actId="26606"/>
          <ac:grpSpMkLst>
            <pc:docMk/>
            <pc:sldMk cId="4111129196" sldId="387"/>
            <ac:grpSpMk id="23" creationId="{2109F83F-40FE-4DB3-84CC-09FB3340D06D}"/>
          </ac:grpSpMkLst>
        </pc:grpChg>
        <pc:picChg chg="add mod">
          <ac:chgData name="Rodolfo R Menardi" userId="5598781b5bb31715" providerId="LiveId" clId="{8CA0618B-DDC9-477B-8627-A560E0B36D25}" dt="2019-03-20T22:18:00.270" v="1079" actId="14100"/>
          <ac:picMkLst>
            <pc:docMk/>
            <pc:sldMk cId="4111129196" sldId="387"/>
            <ac:picMk id="4" creationId="{63FD0A2C-3BC5-43A7-BF54-1E393CFD8B25}"/>
          </ac:picMkLst>
        </pc:picChg>
      </pc:sldChg>
      <pc:sldChg chg="addSp delSp modSp add mod setBg">
        <pc:chgData name="Rodolfo R Menardi" userId="5598781b5bb31715" providerId="LiveId" clId="{8CA0618B-DDC9-477B-8627-A560E0B36D25}" dt="2019-03-20T22:18:36.122" v="1086" actId="14100"/>
        <pc:sldMkLst>
          <pc:docMk/>
          <pc:sldMk cId="2466769412" sldId="388"/>
        </pc:sldMkLst>
        <pc:spChg chg="del">
          <ac:chgData name="Rodolfo R Menardi" userId="5598781b5bb31715" providerId="LiveId" clId="{8CA0618B-DDC9-477B-8627-A560E0B36D25}" dt="2019-03-20T22:18:24.578" v="1082" actId="478"/>
          <ac:spMkLst>
            <pc:docMk/>
            <pc:sldMk cId="2466769412" sldId="388"/>
            <ac:spMk id="2" creationId="{EAE50FFB-3C87-436C-B11E-860E48359A23}"/>
          </ac:spMkLst>
        </pc:spChg>
        <pc:spChg chg="del">
          <ac:chgData name="Rodolfo R Menardi" userId="5598781b5bb31715" providerId="LiveId" clId="{8CA0618B-DDC9-477B-8627-A560E0B36D25}" dt="2019-03-20T22:18:23.802" v="1081" actId="478"/>
          <ac:spMkLst>
            <pc:docMk/>
            <pc:sldMk cId="2466769412" sldId="388"/>
            <ac:spMk id="3" creationId="{BC5764D5-DA31-4AED-8F1A-50EF153C7329}"/>
          </ac:spMkLst>
        </pc:spChg>
        <pc:spChg chg="add">
          <ac:chgData name="Rodolfo R Menardi" userId="5598781b5bb31715" providerId="LiveId" clId="{8CA0618B-DDC9-477B-8627-A560E0B36D25}" dt="2019-03-20T22:18:27.502" v="1084" actId="26606"/>
          <ac:spMkLst>
            <pc:docMk/>
            <pc:sldMk cId="2466769412" sldId="388"/>
            <ac:spMk id="21" creationId="{03E8462A-FEBA-4848-81CC-3F8DA3E477BE}"/>
          </ac:spMkLst>
        </pc:spChg>
        <pc:spChg chg="add">
          <ac:chgData name="Rodolfo R Menardi" userId="5598781b5bb31715" providerId="LiveId" clId="{8CA0618B-DDC9-477B-8627-A560E0B36D25}" dt="2019-03-20T22:18:27.502" v="1084" actId="26606"/>
          <ac:spMkLst>
            <pc:docMk/>
            <pc:sldMk cId="2466769412" sldId="388"/>
            <ac:spMk id="34" creationId="{7941F9B1-B01B-4A84-89D9-B169AEB4E456}"/>
          </ac:spMkLst>
        </pc:spChg>
        <pc:grpChg chg="add">
          <ac:chgData name="Rodolfo R Menardi" userId="5598781b5bb31715" providerId="LiveId" clId="{8CA0618B-DDC9-477B-8627-A560E0B36D25}" dt="2019-03-20T22:18:27.502" v="1084" actId="26606"/>
          <ac:grpSpMkLst>
            <pc:docMk/>
            <pc:sldMk cId="2466769412" sldId="388"/>
            <ac:grpSpMk id="9" creationId="{A4D026A2-7476-44B0-9648-BB98882F7BA3}"/>
          </ac:grpSpMkLst>
        </pc:grpChg>
        <pc:grpChg chg="add">
          <ac:chgData name="Rodolfo R Menardi" userId="5598781b5bb31715" providerId="LiveId" clId="{8CA0618B-DDC9-477B-8627-A560E0B36D25}" dt="2019-03-20T22:18:27.502" v="1084" actId="26606"/>
          <ac:grpSpMkLst>
            <pc:docMk/>
            <pc:sldMk cId="2466769412" sldId="388"/>
            <ac:grpSpMk id="23" creationId="{2109F83F-40FE-4DB3-84CC-09FB3340D06D}"/>
          </ac:grpSpMkLst>
        </pc:grpChg>
        <pc:picChg chg="add mod">
          <ac:chgData name="Rodolfo R Menardi" userId="5598781b5bb31715" providerId="LiveId" clId="{8CA0618B-DDC9-477B-8627-A560E0B36D25}" dt="2019-03-20T22:18:36.122" v="1086" actId="14100"/>
          <ac:picMkLst>
            <pc:docMk/>
            <pc:sldMk cId="2466769412" sldId="388"/>
            <ac:picMk id="4" creationId="{F277987F-92DC-465A-A01E-25C75644C23C}"/>
          </ac:picMkLst>
        </pc:picChg>
      </pc:sldChg>
      <pc:sldChg chg="modSp add">
        <pc:chgData name="Rodolfo R Menardi" userId="5598781b5bb31715" providerId="LiveId" clId="{8CA0618B-DDC9-477B-8627-A560E0B36D25}" dt="2019-03-20T22:19:19.085" v="1093" actId="123"/>
        <pc:sldMkLst>
          <pc:docMk/>
          <pc:sldMk cId="3094021785" sldId="389"/>
        </pc:sldMkLst>
        <pc:spChg chg="mod">
          <ac:chgData name="Rodolfo R Menardi" userId="5598781b5bb31715" providerId="LiveId" clId="{8CA0618B-DDC9-477B-8627-A560E0B36D25}" dt="2019-03-20T22:19:19.085" v="1093" actId="123"/>
          <ac:spMkLst>
            <pc:docMk/>
            <pc:sldMk cId="3094021785" sldId="389"/>
            <ac:spMk id="5" creationId="{2826119F-F942-45E4-9C57-7602955DDDC6}"/>
          </ac:spMkLst>
        </pc:spChg>
      </pc:sldChg>
      <pc:sldChg chg="modSp add">
        <pc:chgData name="Rodolfo R Menardi" userId="5598781b5bb31715" providerId="LiveId" clId="{8CA0618B-DDC9-477B-8627-A560E0B36D25}" dt="2019-03-20T22:23:16.498" v="1125" actId="123"/>
        <pc:sldMkLst>
          <pc:docMk/>
          <pc:sldMk cId="3021642080" sldId="390"/>
        </pc:sldMkLst>
        <pc:spChg chg="mod">
          <ac:chgData name="Rodolfo R Menardi" userId="5598781b5bb31715" providerId="LiveId" clId="{8CA0618B-DDC9-477B-8627-A560E0B36D25}" dt="2019-03-20T22:23:16.498" v="1125" actId="123"/>
          <ac:spMkLst>
            <pc:docMk/>
            <pc:sldMk cId="3021642080" sldId="390"/>
            <ac:spMk id="5" creationId="{2826119F-F942-45E4-9C57-7602955DDDC6}"/>
          </ac:spMkLst>
        </pc:spChg>
      </pc:sldChg>
      <pc:sldChg chg="addSp delSp modSp add mod setBg">
        <pc:chgData name="Rodolfo R Menardi" userId="5598781b5bb31715" providerId="LiveId" clId="{8CA0618B-DDC9-477B-8627-A560E0B36D25}" dt="2019-03-20T22:19:57.737" v="1101" actId="14100"/>
        <pc:sldMkLst>
          <pc:docMk/>
          <pc:sldMk cId="4177615812" sldId="391"/>
        </pc:sldMkLst>
        <pc:spChg chg="del">
          <ac:chgData name="Rodolfo R Menardi" userId="5598781b5bb31715" providerId="LiveId" clId="{8CA0618B-DDC9-477B-8627-A560E0B36D25}" dt="2019-03-20T22:19:45.617" v="1097" actId="478"/>
          <ac:spMkLst>
            <pc:docMk/>
            <pc:sldMk cId="4177615812" sldId="391"/>
            <ac:spMk id="2" creationId="{26760237-D4D8-4DBE-A0FF-F0FBE9B28984}"/>
          </ac:spMkLst>
        </pc:spChg>
        <pc:spChg chg="del">
          <ac:chgData name="Rodolfo R Menardi" userId="5598781b5bb31715" providerId="LiveId" clId="{8CA0618B-DDC9-477B-8627-A560E0B36D25}" dt="2019-03-20T22:19:44.939" v="1096" actId="478"/>
          <ac:spMkLst>
            <pc:docMk/>
            <pc:sldMk cId="4177615812" sldId="391"/>
            <ac:spMk id="3" creationId="{4EAF8637-66E6-403C-A416-FFA60D418521}"/>
          </ac:spMkLst>
        </pc:spChg>
        <pc:spChg chg="add">
          <ac:chgData name="Rodolfo R Menardi" userId="5598781b5bb31715" providerId="LiveId" clId="{8CA0618B-DDC9-477B-8627-A560E0B36D25}" dt="2019-03-20T22:19:50.490" v="1099" actId="26606"/>
          <ac:spMkLst>
            <pc:docMk/>
            <pc:sldMk cId="4177615812" sldId="391"/>
            <ac:spMk id="21" creationId="{03E8462A-FEBA-4848-81CC-3F8DA3E477BE}"/>
          </ac:spMkLst>
        </pc:spChg>
        <pc:spChg chg="add">
          <ac:chgData name="Rodolfo R Menardi" userId="5598781b5bb31715" providerId="LiveId" clId="{8CA0618B-DDC9-477B-8627-A560E0B36D25}" dt="2019-03-20T22:19:50.490" v="1099" actId="26606"/>
          <ac:spMkLst>
            <pc:docMk/>
            <pc:sldMk cId="4177615812" sldId="391"/>
            <ac:spMk id="34" creationId="{7941F9B1-B01B-4A84-89D9-B169AEB4E456}"/>
          </ac:spMkLst>
        </pc:spChg>
        <pc:grpChg chg="add">
          <ac:chgData name="Rodolfo R Menardi" userId="5598781b5bb31715" providerId="LiveId" clId="{8CA0618B-DDC9-477B-8627-A560E0B36D25}" dt="2019-03-20T22:19:50.490" v="1099" actId="26606"/>
          <ac:grpSpMkLst>
            <pc:docMk/>
            <pc:sldMk cId="4177615812" sldId="391"/>
            <ac:grpSpMk id="9" creationId="{A4D026A2-7476-44B0-9648-BB98882F7BA3}"/>
          </ac:grpSpMkLst>
        </pc:grpChg>
        <pc:grpChg chg="add">
          <ac:chgData name="Rodolfo R Menardi" userId="5598781b5bb31715" providerId="LiveId" clId="{8CA0618B-DDC9-477B-8627-A560E0B36D25}" dt="2019-03-20T22:19:50.490" v="1099" actId="26606"/>
          <ac:grpSpMkLst>
            <pc:docMk/>
            <pc:sldMk cId="4177615812" sldId="391"/>
            <ac:grpSpMk id="23" creationId="{2109F83F-40FE-4DB3-84CC-09FB3340D06D}"/>
          </ac:grpSpMkLst>
        </pc:grpChg>
        <pc:picChg chg="add mod">
          <ac:chgData name="Rodolfo R Menardi" userId="5598781b5bb31715" providerId="LiveId" clId="{8CA0618B-DDC9-477B-8627-A560E0B36D25}" dt="2019-03-20T22:19:57.737" v="1101" actId="14100"/>
          <ac:picMkLst>
            <pc:docMk/>
            <pc:sldMk cId="4177615812" sldId="391"/>
            <ac:picMk id="4" creationId="{95D67348-29C9-43DA-AF17-F8E74AB7A868}"/>
          </ac:picMkLst>
        </pc:picChg>
      </pc:sldChg>
      <pc:sldChg chg="addSp delSp modSp add mod setBg">
        <pc:chgData name="Rodolfo R Menardi" userId="5598781b5bb31715" providerId="LiveId" clId="{8CA0618B-DDC9-477B-8627-A560E0B36D25}" dt="2019-03-20T22:20:47.406" v="1108" actId="14100"/>
        <pc:sldMkLst>
          <pc:docMk/>
          <pc:sldMk cId="179794008" sldId="392"/>
        </pc:sldMkLst>
        <pc:spChg chg="del">
          <ac:chgData name="Rodolfo R Menardi" userId="5598781b5bb31715" providerId="LiveId" clId="{8CA0618B-DDC9-477B-8627-A560E0B36D25}" dt="2019-03-20T22:20:35.792" v="1104" actId="478"/>
          <ac:spMkLst>
            <pc:docMk/>
            <pc:sldMk cId="179794008" sldId="392"/>
            <ac:spMk id="2" creationId="{9373603F-E1C1-4107-9621-C8835CB65169}"/>
          </ac:spMkLst>
        </pc:spChg>
        <pc:spChg chg="del">
          <ac:chgData name="Rodolfo R Menardi" userId="5598781b5bb31715" providerId="LiveId" clId="{8CA0618B-DDC9-477B-8627-A560E0B36D25}" dt="2019-03-20T22:20:35.121" v="1103" actId="478"/>
          <ac:spMkLst>
            <pc:docMk/>
            <pc:sldMk cId="179794008" sldId="392"/>
            <ac:spMk id="3" creationId="{79AE43FC-17F0-4CC0-83C2-A525290CCCB8}"/>
          </ac:spMkLst>
        </pc:spChg>
        <pc:spChg chg="add">
          <ac:chgData name="Rodolfo R Menardi" userId="5598781b5bb31715" providerId="LiveId" clId="{8CA0618B-DDC9-477B-8627-A560E0B36D25}" dt="2019-03-20T22:20:39.029" v="1106" actId="26606"/>
          <ac:spMkLst>
            <pc:docMk/>
            <pc:sldMk cId="179794008" sldId="392"/>
            <ac:spMk id="21" creationId="{03E8462A-FEBA-4848-81CC-3F8DA3E477BE}"/>
          </ac:spMkLst>
        </pc:spChg>
        <pc:spChg chg="add">
          <ac:chgData name="Rodolfo R Menardi" userId="5598781b5bb31715" providerId="LiveId" clId="{8CA0618B-DDC9-477B-8627-A560E0B36D25}" dt="2019-03-20T22:20:39.029" v="1106" actId="26606"/>
          <ac:spMkLst>
            <pc:docMk/>
            <pc:sldMk cId="179794008" sldId="392"/>
            <ac:spMk id="34" creationId="{7941F9B1-B01B-4A84-89D9-B169AEB4E456}"/>
          </ac:spMkLst>
        </pc:spChg>
        <pc:grpChg chg="add">
          <ac:chgData name="Rodolfo R Menardi" userId="5598781b5bb31715" providerId="LiveId" clId="{8CA0618B-DDC9-477B-8627-A560E0B36D25}" dt="2019-03-20T22:20:39.029" v="1106" actId="26606"/>
          <ac:grpSpMkLst>
            <pc:docMk/>
            <pc:sldMk cId="179794008" sldId="392"/>
            <ac:grpSpMk id="9" creationId="{A4D026A2-7476-44B0-9648-BB98882F7BA3}"/>
          </ac:grpSpMkLst>
        </pc:grpChg>
        <pc:grpChg chg="add">
          <ac:chgData name="Rodolfo R Menardi" userId="5598781b5bb31715" providerId="LiveId" clId="{8CA0618B-DDC9-477B-8627-A560E0B36D25}" dt="2019-03-20T22:20:39.029" v="1106" actId="26606"/>
          <ac:grpSpMkLst>
            <pc:docMk/>
            <pc:sldMk cId="179794008" sldId="392"/>
            <ac:grpSpMk id="23" creationId="{2109F83F-40FE-4DB3-84CC-09FB3340D06D}"/>
          </ac:grpSpMkLst>
        </pc:grpChg>
        <pc:picChg chg="add mod">
          <ac:chgData name="Rodolfo R Menardi" userId="5598781b5bb31715" providerId="LiveId" clId="{8CA0618B-DDC9-477B-8627-A560E0B36D25}" dt="2019-03-20T22:20:47.406" v="1108" actId="14100"/>
          <ac:picMkLst>
            <pc:docMk/>
            <pc:sldMk cId="179794008" sldId="392"/>
            <ac:picMk id="4" creationId="{F4EACD02-D666-4D24-BE9D-BAE510324701}"/>
          </ac:picMkLst>
        </pc:picChg>
      </pc:sldChg>
      <pc:sldChg chg="addSp delSp modSp add mod setBg">
        <pc:chgData name="Rodolfo R Menardi" userId="5598781b5bb31715" providerId="LiveId" clId="{8CA0618B-DDC9-477B-8627-A560E0B36D25}" dt="2019-03-20T22:21:52.897" v="1115" actId="14100"/>
        <pc:sldMkLst>
          <pc:docMk/>
          <pc:sldMk cId="2002793668" sldId="393"/>
        </pc:sldMkLst>
        <pc:spChg chg="del">
          <ac:chgData name="Rodolfo R Menardi" userId="5598781b5bb31715" providerId="LiveId" clId="{8CA0618B-DDC9-477B-8627-A560E0B36D25}" dt="2019-03-20T22:21:36.263" v="1111" actId="478"/>
          <ac:spMkLst>
            <pc:docMk/>
            <pc:sldMk cId="2002793668" sldId="393"/>
            <ac:spMk id="2" creationId="{43F4E16C-6A47-4C5F-9DA4-4826B2C1814B}"/>
          </ac:spMkLst>
        </pc:spChg>
        <pc:spChg chg="del">
          <ac:chgData name="Rodolfo R Menardi" userId="5598781b5bb31715" providerId="LiveId" clId="{8CA0618B-DDC9-477B-8627-A560E0B36D25}" dt="2019-03-20T22:21:34.992" v="1110" actId="478"/>
          <ac:spMkLst>
            <pc:docMk/>
            <pc:sldMk cId="2002793668" sldId="393"/>
            <ac:spMk id="3" creationId="{EF54ECFE-DA78-4E26-AF91-7BE1F2120E99}"/>
          </ac:spMkLst>
        </pc:spChg>
        <pc:spChg chg="add">
          <ac:chgData name="Rodolfo R Menardi" userId="5598781b5bb31715" providerId="LiveId" clId="{8CA0618B-DDC9-477B-8627-A560E0B36D25}" dt="2019-03-20T22:21:41.470" v="1113" actId="26606"/>
          <ac:spMkLst>
            <pc:docMk/>
            <pc:sldMk cId="2002793668" sldId="393"/>
            <ac:spMk id="21" creationId="{03E8462A-FEBA-4848-81CC-3F8DA3E477BE}"/>
          </ac:spMkLst>
        </pc:spChg>
        <pc:spChg chg="add">
          <ac:chgData name="Rodolfo R Menardi" userId="5598781b5bb31715" providerId="LiveId" clId="{8CA0618B-DDC9-477B-8627-A560E0B36D25}" dt="2019-03-20T22:21:41.470" v="1113" actId="26606"/>
          <ac:spMkLst>
            <pc:docMk/>
            <pc:sldMk cId="2002793668" sldId="393"/>
            <ac:spMk id="34" creationId="{7941F9B1-B01B-4A84-89D9-B169AEB4E456}"/>
          </ac:spMkLst>
        </pc:spChg>
        <pc:grpChg chg="add">
          <ac:chgData name="Rodolfo R Menardi" userId="5598781b5bb31715" providerId="LiveId" clId="{8CA0618B-DDC9-477B-8627-A560E0B36D25}" dt="2019-03-20T22:21:41.470" v="1113" actId="26606"/>
          <ac:grpSpMkLst>
            <pc:docMk/>
            <pc:sldMk cId="2002793668" sldId="393"/>
            <ac:grpSpMk id="9" creationId="{A4D026A2-7476-44B0-9648-BB98882F7BA3}"/>
          </ac:grpSpMkLst>
        </pc:grpChg>
        <pc:grpChg chg="add">
          <ac:chgData name="Rodolfo R Menardi" userId="5598781b5bb31715" providerId="LiveId" clId="{8CA0618B-DDC9-477B-8627-A560E0B36D25}" dt="2019-03-20T22:21:41.470" v="1113" actId="26606"/>
          <ac:grpSpMkLst>
            <pc:docMk/>
            <pc:sldMk cId="2002793668" sldId="393"/>
            <ac:grpSpMk id="23" creationId="{2109F83F-40FE-4DB3-84CC-09FB3340D06D}"/>
          </ac:grpSpMkLst>
        </pc:grpChg>
        <pc:picChg chg="add mod">
          <ac:chgData name="Rodolfo R Menardi" userId="5598781b5bb31715" providerId="LiveId" clId="{8CA0618B-DDC9-477B-8627-A560E0B36D25}" dt="2019-03-20T22:21:52.897" v="1115" actId="14100"/>
          <ac:picMkLst>
            <pc:docMk/>
            <pc:sldMk cId="2002793668" sldId="393"/>
            <ac:picMk id="4" creationId="{6A021B6B-2800-4FFF-937A-E1BD4DA94CE7}"/>
          </ac:picMkLst>
        </pc:picChg>
      </pc:sldChg>
      <pc:sldChg chg="addSp delSp add">
        <pc:chgData name="Rodolfo R Menardi" userId="5598781b5bb31715" providerId="LiveId" clId="{8CA0618B-DDC9-477B-8627-A560E0B36D25}" dt="2019-03-20T22:22:14.507" v="1118"/>
        <pc:sldMkLst>
          <pc:docMk/>
          <pc:sldMk cId="19796246" sldId="394"/>
        </pc:sldMkLst>
        <pc:picChg chg="del">
          <ac:chgData name="Rodolfo R Menardi" userId="5598781b5bb31715" providerId="LiveId" clId="{8CA0618B-DDC9-477B-8627-A560E0B36D25}" dt="2019-03-20T22:22:14.177" v="1117" actId="478"/>
          <ac:picMkLst>
            <pc:docMk/>
            <pc:sldMk cId="19796246" sldId="394"/>
            <ac:picMk id="4" creationId="{6A021B6B-2800-4FFF-937A-E1BD4DA94CE7}"/>
          </ac:picMkLst>
        </pc:picChg>
        <pc:picChg chg="add">
          <ac:chgData name="Rodolfo R Menardi" userId="5598781b5bb31715" providerId="LiveId" clId="{8CA0618B-DDC9-477B-8627-A560E0B36D25}" dt="2019-03-20T22:22:14.507" v="1118"/>
          <ac:picMkLst>
            <pc:docMk/>
            <pc:sldMk cId="19796246" sldId="394"/>
            <ac:picMk id="33" creationId="{53814174-F9BF-4A78-9603-9F7515D07B5E}"/>
          </ac:picMkLst>
        </pc:picChg>
      </pc:sldChg>
      <pc:sldChg chg="modSp add">
        <pc:chgData name="Rodolfo R Menardi" userId="5598781b5bb31715" providerId="LiveId" clId="{8CA0618B-DDC9-477B-8627-A560E0B36D25}" dt="2019-03-20T22:23:28.691" v="1126" actId="123"/>
        <pc:sldMkLst>
          <pc:docMk/>
          <pc:sldMk cId="3505895883" sldId="395"/>
        </pc:sldMkLst>
        <pc:spChg chg="mod">
          <ac:chgData name="Rodolfo R Menardi" userId="5598781b5bb31715" providerId="LiveId" clId="{8CA0618B-DDC9-477B-8627-A560E0B36D25}" dt="2019-03-20T22:23:28.691" v="1126" actId="123"/>
          <ac:spMkLst>
            <pc:docMk/>
            <pc:sldMk cId="3505895883" sldId="395"/>
            <ac:spMk id="5" creationId="{2826119F-F942-45E4-9C57-7602955DDDC6}"/>
          </ac:spMkLst>
        </pc:spChg>
      </pc:sldChg>
      <pc:sldChg chg="modSp add">
        <pc:chgData name="Rodolfo R Menardi" userId="5598781b5bb31715" providerId="LiveId" clId="{8CA0618B-DDC9-477B-8627-A560E0B36D25}" dt="2019-03-20T22:26:06.080" v="1176" actId="20577"/>
        <pc:sldMkLst>
          <pc:docMk/>
          <pc:sldMk cId="1959014162" sldId="396"/>
        </pc:sldMkLst>
        <pc:spChg chg="mod">
          <ac:chgData name="Rodolfo R Menardi" userId="5598781b5bb31715" providerId="LiveId" clId="{8CA0618B-DDC9-477B-8627-A560E0B36D25}" dt="2019-03-20T22:26:06.080" v="1176" actId="20577"/>
          <ac:spMkLst>
            <pc:docMk/>
            <pc:sldMk cId="1959014162" sldId="396"/>
            <ac:spMk id="4" creationId="{F770F226-971F-488A-9B87-EDC765839891}"/>
          </ac:spMkLst>
        </pc:spChg>
        <pc:spChg chg="mod">
          <ac:chgData name="Rodolfo R Menardi" userId="5598781b5bb31715" providerId="LiveId" clId="{8CA0618B-DDC9-477B-8627-A560E0B36D25}" dt="2019-03-20T22:25:47.021" v="1173" actId="123"/>
          <ac:spMkLst>
            <pc:docMk/>
            <pc:sldMk cId="1959014162" sldId="396"/>
            <ac:spMk id="5" creationId="{2826119F-F942-45E4-9C57-7602955DDDC6}"/>
          </ac:spMkLst>
        </pc:spChg>
      </pc:sldChg>
      <pc:sldChg chg="modSp add ord">
        <pc:chgData name="Rodolfo R Menardi" userId="5598781b5bb31715" providerId="LiveId" clId="{8CA0618B-DDC9-477B-8627-A560E0B36D25}" dt="2019-03-20T22:25:08.118" v="1170" actId="20577"/>
        <pc:sldMkLst>
          <pc:docMk/>
          <pc:sldMk cId="1168714883" sldId="397"/>
        </pc:sldMkLst>
        <pc:spChg chg="mod">
          <ac:chgData name="Rodolfo R Menardi" userId="5598781b5bb31715" providerId="LiveId" clId="{8CA0618B-DDC9-477B-8627-A560E0B36D25}" dt="2019-03-20T22:25:08.118" v="1170" actId="20577"/>
          <ac:spMkLst>
            <pc:docMk/>
            <pc:sldMk cId="1168714883" sldId="397"/>
            <ac:spMk id="6" creationId="{4107D937-EDA6-48E3-AF04-0ECD024FBF67}"/>
          </ac:spMkLst>
        </pc:spChg>
        <pc:spChg chg="mod">
          <ac:chgData name="Rodolfo R Menardi" userId="5598781b5bb31715" providerId="LiveId" clId="{8CA0618B-DDC9-477B-8627-A560E0B36D25}" dt="2019-03-20T22:24:18.247" v="1150" actId="20577"/>
          <ac:spMkLst>
            <pc:docMk/>
            <pc:sldMk cId="1168714883" sldId="397"/>
            <ac:spMk id="7" creationId="{58F20536-FA98-4730-AA55-59D03A5311D1}"/>
          </ac:spMkLst>
        </pc:spChg>
      </pc:sldChg>
      <pc:sldChg chg="modSp add">
        <pc:chgData name="Rodolfo R Menardi" userId="5598781b5bb31715" providerId="LiveId" clId="{8CA0618B-DDC9-477B-8627-A560E0B36D25}" dt="2019-03-20T22:26:16.412" v="1179"/>
        <pc:sldMkLst>
          <pc:docMk/>
          <pc:sldMk cId="2127816054" sldId="398"/>
        </pc:sldMkLst>
        <pc:spChg chg="mod">
          <ac:chgData name="Rodolfo R Menardi" userId="5598781b5bb31715" providerId="LiveId" clId="{8CA0618B-DDC9-477B-8627-A560E0B36D25}" dt="2019-03-20T22:26:09.306" v="1177"/>
          <ac:spMkLst>
            <pc:docMk/>
            <pc:sldMk cId="2127816054" sldId="398"/>
            <ac:spMk id="4" creationId="{F770F226-971F-488A-9B87-EDC765839891}"/>
          </ac:spMkLst>
        </pc:spChg>
        <pc:spChg chg="mod">
          <ac:chgData name="Rodolfo R Menardi" userId="5598781b5bb31715" providerId="LiveId" clId="{8CA0618B-DDC9-477B-8627-A560E0B36D25}" dt="2019-03-20T22:26:16.412" v="1179"/>
          <ac:spMkLst>
            <pc:docMk/>
            <pc:sldMk cId="2127816054" sldId="398"/>
            <ac:spMk id="5" creationId="{2826119F-F942-45E4-9C57-7602955DDDC6}"/>
          </ac:spMkLst>
        </pc:spChg>
      </pc:sldChg>
      <pc:sldChg chg="modSp add">
        <pc:chgData name="Rodolfo R Menardi" userId="5598781b5bb31715" providerId="LiveId" clId="{8CA0618B-DDC9-477B-8627-A560E0B36D25}" dt="2019-03-20T22:26:59.583" v="1183" actId="20577"/>
        <pc:sldMkLst>
          <pc:docMk/>
          <pc:sldMk cId="3241265942" sldId="399"/>
        </pc:sldMkLst>
        <pc:spChg chg="mod">
          <ac:chgData name="Rodolfo R Menardi" userId="5598781b5bb31715" providerId="LiveId" clId="{8CA0618B-DDC9-477B-8627-A560E0B36D25}" dt="2019-03-20T22:26:59.583" v="1183" actId="20577"/>
          <ac:spMkLst>
            <pc:docMk/>
            <pc:sldMk cId="3241265942" sldId="399"/>
            <ac:spMk id="5" creationId="{2826119F-F942-45E4-9C57-7602955DDDC6}"/>
          </ac:spMkLst>
        </pc:spChg>
      </pc:sldChg>
      <pc:sldChg chg="addSp modSp add mod setBg">
        <pc:chgData name="Rodolfo R Menardi" userId="5598781b5bb31715" providerId="LiveId" clId="{8CA0618B-DDC9-477B-8627-A560E0B36D25}" dt="2019-03-20T22:27:21.496" v="1189" actId="14100"/>
        <pc:sldMkLst>
          <pc:docMk/>
          <pc:sldMk cId="3409965867" sldId="400"/>
        </pc:sldMkLst>
        <pc:spChg chg="mod">
          <ac:chgData name="Rodolfo R Menardi" userId="5598781b5bb31715" providerId="LiveId" clId="{8CA0618B-DDC9-477B-8627-A560E0B36D25}" dt="2019-03-20T22:27:16.254" v="1187" actId="26606"/>
          <ac:spMkLst>
            <pc:docMk/>
            <pc:sldMk cId="3409965867" sldId="400"/>
            <ac:spMk id="4" creationId="{F770F226-971F-488A-9B87-EDC765839891}"/>
          </ac:spMkLst>
        </pc:spChg>
        <pc:spChg chg="mod">
          <ac:chgData name="Rodolfo R Menardi" userId="5598781b5bb31715" providerId="LiveId" clId="{8CA0618B-DDC9-477B-8627-A560E0B36D25}" dt="2019-03-20T22:27:16.254" v="1187" actId="26606"/>
          <ac:spMkLst>
            <pc:docMk/>
            <pc:sldMk cId="3409965867" sldId="400"/>
            <ac:spMk id="5" creationId="{2826119F-F942-45E4-9C57-7602955DDDC6}"/>
          </ac:spMkLst>
        </pc:spChg>
        <pc:spChg chg="add">
          <ac:chgData name="Rodolfo R Menardi" userId="5598781b5bb31715" providerId="LiveId" clId="{8CA0618B-DDC9-477B-8627-A560E0B36D25}" dt="2019-03-20T22:27:16.254" v="1187" actId="26606"/>
          <ac:spMkLst>
            <pc:docMk/>
            <pc:sldMk cId="3409965867" sldId="400"/>
            <ac:spMk id="23" creationId="{5A7802B6-FF37-40CF-A7E2-6F2A0D9A91EF}"/>
          </ac:spMkLst>
        </pc:spChg>
        <pc:grpChg chg="add">
          <ac:chgData name="Rodolfo R Menardi" userId="5598781b5bb31715" providerId="LiveId" clId="{8CA0618B-DDC9-477B-8627-A560E0B36D25}" dt="2019-03-20T22:27:16.254" v="1187" actId="26606"/>
          <ac:grpSpMkLst>
            <pc:docMk/>
            <pc:sldMk cId="3409965867" sldId="400"/>
            <ac:grpSpMk id="11" creationId="{B4DE830A-B531-4A3B-96F6-0ECE88B08555}"/>
          </ac:grpSpMkLst>
        </pc:grpChg>
        <pc:picChg chg="add mod">
          <ac:chgData name="Rodolfo R Menardi" userId="5598781b5bb31715" providerId="LiveId" clId="{8CA0618B-DDC9-477B-8627-A560E0B36D25}" dt="2019-03-20T22:27:21.496" v="1189" actId="14100"/>
          <ac:picMkLst>
            <pc:docMk/>
            <pc:sldMk cId="3409965867" sldId="400"/>
            <ac:picMk id="6" creationId="{BF92D024-5FEA-4D4B-9CB2-153D396CB539}"/>
          </ac:picMkLst>
        </pc:picChg>
      </pc:sldChg>
      <pc:sldChg chg="add del">
        <pc:chgData name="Rodolfo R Menardi" userId="5598781b5bb31715" providerId="LiveId" clId="{8CA0618B-DDC9-477B-8627-A560E0B36D25}" dt="2019-03-20T22:27:33.169" v="1191" actId="2696"/>
        <pc:sldMkLst>
          <pc:docMk/>
          <pc:sldMk cId="358727094" sldId="401"/>
        </pc:sldMkLst>
      </pc:sldChg>
      <pc:sldChg chg="modSp add ord">
        <pc:chgData name="Rodolfo R Menardi" userId="5598781b5bb31715" providerId="LiveId" clId="{8CA0618B-DDC9-477B-8627-A560E0B36D25}" dt="2019-03-20T22:27:43.283" v="1195" actId="123"/>
        <pc:sldMkLst>
          <pc:docMk/>
          <pc:sldMk cId="421875834" sldId="401"/>
        </pc:sldMkLst>
        <pc:spChg chg="mod">
          <ac:chgData name="Rodolfo R Menardi" userId="5598781b5bb31715" providerId="LiveId" clId="{8CA0618B-DDC9-477B-8627-A560E0B36D25}" dt="2019-03-20T22:27:43.283" v="1195" actId="123"/>
          <ac:spMkLst>
            <pc:docMk/>
            <pc:sldMk cId="421875834" sldId="401"/>
            <ac:spMk id="5" creationId="{2826119F-F942-45E4-9C57-7602955DDDC6}"/>
          </ac:spMkLst>
        </pc:spChg>
      </pc:sldChg>
      <pc:sldChg chg="modSp add">
        <pc:chgData name="Rodolfo R Menardi" userId="5598781b5bb31715" providerId="LiveId" clId="{8CA0618B-DDC9-477B-8627-A560E0B36D25}" dt="2019-03-20T22:28:02.766" v="1198" actId="123"/>
        <pc:sldMkLst>
          <pc:docMk/>
          <pc:sldMk cId="3049982555" sldId="402"/>
        </pc:sldMkLst>
        <pc:spChg chg="mod">
          <ac:chgData name="Rodolfo R Menardi" userId="5598781b5bb31715" providerId="LiveId" clId="{8CA0618B-DDC9-477B-8627-A560E0B36D25}" dt="2019-03-20T22:28:02.766" v="1198" actId="123"/>
          <ac:spMkLst>
            <pc:docMk/>
            <pc:sldMk cId="3049982555" sldId="402"/>
            <ac:spMk id="5" creationId="{2826119F-F942-45E4-9C57-7602955DDDC6}"/>
          </ac:spMkLst>
        </pc:spChg>
      </pc:sldChg>
      <pc:sldChg chg="modSp add">
        <pc:chgData name="Rodolfo R Menardi" userId="5598781b5bb31715" providerId="LiveId" clId="{8CA0618B-DDC9-477B-8627-A560E0B36D25}" dt="2019-03-20T22:28:26.016" v="1201" actId="123"/>
        <pc:sldMkLst>
          <pc:docMk/>
          <pc:sldMk cId="465060572" sldId="403"/>
        </pc:sldMkLst>
        <pc:spChg chg="mod">
          <ac:chgData name="Rodolfo R Menardi" userId="5598781b5bb31715" providerId="LiveId" clId="{8CA0618B-DDC9-477B-8627-A560E0B36D25}" dt="2019-03-20T22:28:26.016" v="1201" actId="123"/>
          <ac:spMkLst>
            <pc:docMk/>
            <pc:sldMk cId="465060572" sldId="403"/>
            <ac:spMk id="5" creationId="{2826119F-F942-45E4-9C57-7602955DDDC6}"/>
          </ac:spMkLst>
        </pc:spChg>
      </pc:sldChg>
      <pc:sldChg chg="modSp add">
        <pc:chgData name="Rodolfo R Menardi" userId="5598781b5bb31715" providerId="LiveId" clId="{8CA0618B-DDC9-477B-8627-A560E0B36D25}" dt="2019-03-20T22:28:36.566" v="1204" actId="123"/>
        <pc:sldMkLst>
          <pc:docMk/>
          <pc:sldMk cId="2676405520" sldId="404"/>
        </pc:sldMkLst>
        <pc:spChg chg="mod">
          <ac:chgData name="Rodolfo R Menardi" userId="5598781b5bb31715" providerId="LiveId" clId="{8CA0618B-DDC9-477B-8627-A560E0B36D25}" dt="2019-03-20T22:28:36.566" v="1204" actId="123"/>
          <ac:spMkLst>
            <pc:docMk/>
            <pc:sldMk cId="2676405520" sldId="404"/>
            <ac:spMk id="5" creationId="{2826119F-F942-45E4-9C57-7602955DDDC6}"/>
          </ac:spMkLst>
        </pc:spChg>
      </pc:sldChg>
      <pc:sldChg chg="modSp add">
        <pc:chgData name="Rodolfo R Menardi" userId="5598781b5bb31715" providerId="LiveId" clId="{8CA0618B-DDC9-477B-8627-A560E0B36D25}" dt="2019-03-20T22:29:21.812" v="1210" actId="123"/>
        <pc:sldMkLst>
          <pc:docMk/>
          <pc:sldMk cId="3061289349" sldId="405"/>
        </pc:sldMkLst>
        <pc:spChg chg="mod">
          <ac:chgData name="Rodolfo R Menardi" userId="5598781b5bb31715" providerId="LiveId" clId="{8CA0618B-DDC9-477B-8627-A560E0B36D25}" dt="2019-03-20T22:29:21.812" v="1210" actId="123"/>
          <ac:spMkLst>
            <pc:docMk/>
            <pc:sldMk cId="3061289349" sldId="405"/>
            <ac:spMk id="5" creationId="{2826119F-F942-45E4-9C57-7602955DDDC6}"/>
          </ac:spMkLst>
        </pc:spChg>
      </pc:sldChg>
      <pc:sldChg chg="modSp add">
        <pc:chgData name="Rodolfo R Menardi" userId="5598781b5bb31715" providerId="LiveId" clId="{8CA0618B-DDC9-477B-8627-A560E0B36D25}" dt="2019-03-20T22:29:25.374" v="1211" actId="123"/>
        <pc:sldMkLst>
          <pc:docMk/>
          <pc:sldMk cId="752970592" sldId="406"/>
        </pc:sldMkLst>
        <pc:spChg chg="mod">
          <ac:chgData name="Rodolfo R Menardi" userId="5598781b5bb31715" providerId="LiveId" clId="{8CA0618B-DDC9-477B-8627-A560E0B36D25}" dt="2019-03-20T22:29:25.374" v="1211" actId="123"/>
          <ac:spMkLst>
            <pc:docMk/>
            <pc:sldMk cId="752970592" sldId="406"/>
            <ac:spMk id="5" creationId="{2826119F-F942-45E4-9C57-7602955DDDC6}"/>
          </ac:spMkLst>
        </pc:spChg>
      </pc:sldChg>
      <pc:sldChg chg="modSp add">
        <pc:chgData name="Rodolfo R Menardi" userId="5598781b5bb31715" providerId="LiveId" clId="{8CA0618B-DDC9-477B-8627-A560E0B36D25}" dt="2019-03-20T22:29:52.256" v="1213"/>
        <pc:sldMkLst>
          <pc:docMk/>
          <pc:sldMk cId="2996786682" sldId="407"/>
        </pc:sldMkLst>
        <pc:spChg chg="mod">
          <ac:chgData name="Rodolfo R Menardi" userId="5598781b5bb31715" providerId="LiveId" clId="{8CA0618B-DDC9-477B-8627-A560E0B36D25}" dt="2019-03-20T22:29:52.256" v="1213"/>
          <ac:spMkLst>
            <pc:docMk/>
            <pc:sldMk cId="2996786682" sldId="407"/>
            <ac:spMk id="5" creationId="{2826119F-F942-45E4-9C57-7602955DDDC6}"/>
          </ac:spMkLst>
        </pc:spChg>
      </pc:sldChg>
      <pc:sldChg chg="modSp add">
        <pc:chgData name="Rodolfo R Menardi" userId="5598781b5bb31715" providerId="LiveId" clId="{8CA0618B-DDC9-477B-8627-A560E0B36D25}" dt="2019-03-20T22:30:33.967" v="1229" actId="123"/>
        <pc:sldMkLst>
          <pc:docMk/>
          <pc:sldMk cId="3066036937" sldId="408"/>
        </pc:sldMkLst>
        <pc:spChg chg="mod">
          <ac:chgData name="Rodolfo R Menardi" userId="5598781b5bb31715" providerId="LiveId" clId="{8CA0618B-DDC9-477B-8627-A560E0B36D25}" dt="2019-03-20T22:30:33.967" v="1229" actId="123"/>
          <ac:spMkLst>
            <pc:docMk/>
            <pc:sldMk cId="3066036937" sldId="408"/>
            <ac:spMk id="5" creationId="{2826119F-F942-45E4-9C57-7602955DDDC6}"/>
          </ac:spMkLst>
        </pc:spChg>
      </pc:sldChg>
      <pc:sldChg chg="addSp delSp modSp add mod setBg">
        <pc:chgData name="Rodolfo R Menardi" userId="5598781b5bb31715" providerId="LiveId" clId="{8CA0618B-DDC9-477B-8627-A560E0B36D25}" dt="2019-03-20T22:30:22.964" v="1227" actId="14100"/>
        <pc:sldMkLst>
          <pc:docMk/>
          <pc:sldMk cId="64893100" sldId="409"/>
        </pc:sldMkLst>
        <pc:spChg chg="del">
          <ac:chgData name="Rodolfo R Menardi" userId="5598781b5bb31715" providerId="LiveId" clId="{8CA0618B-DDC9-477B-8627-A560E0B36D25}" dt="2019-03-20T22:30:08.524" v="1217" actId="478"/>
          <ac:spMkLst>
            <pc:docMk/>
            <pc:sldMk cId="64893100" sldId="409"/>
            <ac:spMk id="2" creationId="{9CAE7389-38FD-469F-890D-0D4A4E019122}"/>
          </ac:spMkLst>
        </pc:spChg>
        <pc:spChg chg="del">
          <ac:chgData name="Rodolfo R Menardi" userId="5598781b5bb31715" providerId="LiveId" clId="{8CA0618B-DDC9-477B-8627-A560E0B36D25}" dt="2019-03-20T22:30:07.572" v="1216" actId="478"/>
          <ac:spMkLst>
            <pc:docMk/>
            <pc:sldMk cId="64893100" sldId="409"/>
            <ac:spMk id="3" creationId="{14255F48-D050-451A-A1DF-6E180DEEBF7A}"/>
          </ac:spMkLst>
        </pc:spChg>
        <pc:spChg chg="add del">
          <ac:chgData name="Rodolfo R Menardi" userId="5598781b5bb31715" providerId="LiveId" clId="{8CA0618B-DDC9-477B-8627-A560E0B36D25}" dt="2019-03-20T22:30:13.640" v="1220" actId="26606"/>
          <ac:spMkLst>
            <pc:docMk/>
            <pc:sldMk cId="64893100" sldId="409"/>
            <ac:spMk id="21" creationId="{03E8462A-FEBA-4848-81CC-3F8DA3E477BE}"/>
          </ac:spMkLst>
        </pc:spChg>
        <pc:spChg chg="add del">
          <ac:chgData name="Rodolfo R Menardi" userId="5598781b5bb31715" providerId="LiveId" clId="{8CA0618B-DDC9-477B-8627-A560E0B36D25}" dt="2019-03-20T22:30:13.640" v="1220" actId="26606"/>
          <ac:spMkLst>
            <pc:docMk/>
            <pc:sldMk cId="64893100" sldId="409"/>
            <ac:spMk id="34" creationId="{7941F9B1-B01B-4A84-89D9-B169AEB4E456}"/>
          </ac:spMkLst>
        </pc:spChg>
        <pc:spChg chg="add del">
          <ac:chgData name="Rodolfo R Menardi" userId="5598781b5bb31715" providerId="LiveId" clId="{8CA0618B-DDC9-477B-8627-A560E0B36D25}" dt="2019-03-20T22:30:15.547" v="1222" actId="26606"/>
          <ac:spMkLst>
            <pc:docMk/>
            <pc:sldMk cId="64893100" sldId="409"/>
            <ac:spMk id="37" creationId="{03E8462A-FEBA-4848-81CC-3F8DA3E477BE}"/>
          </ac:spMkLst>
        </pc:spChg>
        <pc:spChg chg="add del">
          <ac:chgData name="Rodolfo R Menardi" userId="5598781b5bb31715" providerId="LiveId" clId="{8CA0618B-DDC9-477B-8627-A560E0B36D25}" dt="2019-03-20T22:30:15.547" v="1222" actId="26606"/>
          <ac:spMkLst>
            <pc:docMk/>
            <pc:sldMk cId="64893100" sldId="409"/>
            <ac:spMk id="39" creationId="{7941F9B1-B01B-4A84-89D9-B169AEB4E456}"/>
          </ac:spMkLst>
        </pc:spChg>
        <pc:spChg chg="add del">
          <ac:chgData name="Rodolfo R Menardi" userId="5598781b5bb31715" providerId="LiveId" clId="{8CA0618B-DDC9-477B-8627-A560E0B36D25}" dt="2019-03-20T22:30:16.045" v="1224" actId="26606"/>
          <ac:spMkLst>
            <pc:docMk/>
            <pc:sldMk cId="64893100" sldId="409"/>
            <ac:spMk id="42" creationId="{03E8462A-FEBA-4848-81CC-3F8DA3E477BE}"/>
          </ac:spMkLst>
        </pc:spChg>
        <pc:spChg chg="add del">
          <ac:chgData name="Rodolfo R Menardi" userId="5598781b5bb31715" providerId="LiveId" clId="{8CA0618B-DDC9-477B-8627-A560E0B36D25}" dt="2019-03-20T22:30:16.045" v="1224" actId="26606"/>
          <ac:spMkLst>
            <pc:docMk/>
            <pc:sldMk cId="64893100" sldId="409"/>
            <ac:spMk id="44" creationId="{7941F9B1-B01B-4A84-89D9-B169AEB4E456}"/>
          </ac:spMkLst>
        </pc:spChg>
        <pc:spChg chg="add">
          <ac:chgData name="Rodolfo R Menardi" userId="5598781b5bb31715" providerId="LiveId" clId="{8CA0618B-DDC9-477B-8627-A560E0B36D25}" dt="2019-03-20T22:30:16.066" v="1225" actId="26606"/>
          <ac:spMkLst>
            <pc:docMk/>
            <pc:sldMk cId="64893100" sldId="409"/>
            <ac:spMk id="47" creationId="{03E8462A-FEBA-4848-81CC-3F8DA3E477BE}"/>
          </ac:spMkLst>
        </pc:spChg>
        <pc:spChg chg="add">
          <ac:chgData name="Rodolfo R Menardi" userId="5598781b5bb31715" providerId="LiveId" clId="{8CA0618B-DDC9-477B-8627-A560E0B36D25}" dt="2019-03-20T22:30:16.066" v="1225" actId="26606"/>
          <ac:spMkLst>
            <pc:docMk/>
            <pc:sldMk cId="64893100" sldId="409"/>
            <ac:spMk id="49" creationId="{7941F9B1-B01B-4A84-89D9-B169AEB4E456}"/>
          </ac:spMkLst>
        </pc:spChg>
        <pc:grpChg chg="add del">
          <ac:chgData name="Rodolfo R Menardi" userId="5598781b5bb31715" providerId="LiveId" clId="{8CA0618B-DDC9-477B-8627-A560E0B36D25}" dt="2019-03-20T22:30:13.640" v="1220" actId="26606"/>
          <ac:grpSpMkLst>
            <pc:docMk/>
            <pc:sldMk cId="64893100" sldId="409"/>
            <ac:grpSpMk id="9" creationId="{609316A9-990D-4EC3-A671-70EE5C1493A4}"/>
          </ac:grpSpMkLst>
        </pc:grpChg>
        <pc:grpChg chg="add del">
          <ac:chgData name="Rodolfo R Menardi" userId="5598781b5bb31715" providerId="LiveId" clId="{8CA0618B-DDC9-477B-8627-A560E0B36D25}" dt="2019-03-20T22:30:13.640" v="1220" actId="26606"/>
          <ac:grpSpMkLst>
            <pc:docMk/>
            <pc:sldMk cId="64893100" sldId="409"/>
            <ac:grpSpMk id="23" creationId="{2109F83F-40FE-4DB3-84CC-09FB3340D06D}"/>
          </ac:grpSpMkLst>
        </pc:grpChg>
        <pc:grpChg chg="add del">
          <ac:chgData name="Rodolfo R Menardi" userId="5598781b5bb31715" providerId="LiveId" clId="{8CA0618B-DDC9-477B-8627-A560E0B36D25}" dt="2019-03-20T22:30:15.547" v="1222" actId="26606"/>
          <ac:grpSpMkLst>
            <pc:docMk/>
            <pc:sldMk cId="64893100" sldId="409"/>
            <ac:grpSpMk id="36" creationId="{A4D026A2-7476-44B0-9648-BB98882F7BA3}"/>
          </ac:grpSpMkLst>
        </pc:grpChg>
        <pc:grpChg chg="add del">
          <ac:chgData name="Rodolfo R Menardi" userId="5598781b5bb31715" providerId="LiveId" clId="{8CA0618B-DDC9-477B-8627-A560E0B36D25}" dt="2019-03-20T22:30:15.547" v="1222" actId="26606"/>
          <ac:grpSpMkLst>
            <pc:docMk/>
            <pc:sldMk cId="64893100" sldId="409"/>
            <ac:grpSpMk id="38" creationId="{2109F83F-40FE-4DB3-84CC-09FB3340D06D}"/>
          </ac:grpSpMkLst>
        </pc:grpChg>
        <pc:grpChg chg="add del">
          <ac:chgData name="Rodolfo R Menardi" userId="5598781b5bb31715" providerId="LiveId" clId="{8CA0618B-DDC9-477B-8627-A560E0B36D25}" dt="2019-03-20T22:30:16.045" v="1224" actId="26606"/>
          <ac:grpSpMkLst>
            <pc:docMk/>
            <pc:sldMk cId="64893100" sldId="409"/>
            <ac:grpSpMk id="41" creationId="{609316A9-990D-4EC3-A671-70EE5C1493A4}"/>
          </ac:grpSpMkLst>
        </pc:grpChg>
        <pc:grpChg chg="add del">
          <ac:chgData name="Rodolfo R Menardi" userId="5598781b5bb31715" providerId="LiveId" clId="{8CA0618B-DDC9-477B-8627-A560E0B36D25}" dt="2019-03-20T22:30:16.045" v="1224" actId="26606"/>
          <ac:grpSpMkLst>
            <pc:docMk/>
            <pc:sldMk cId="64893100" sldId="409"/>
            <ac:grpSpMk id="43" creationId="{2109F83F-40FE-4DB3-84CC-09FB3340D06D}"/>
          </ac:grpSpMkLst>
        </pc:grpChg>
        <pc:grpChg chg="add">
          <ac:chgData name="Rodolfo R Menardi" userId="5598781b5bb31715" providerId="LiveId" clId="{8CA0618B-DDC9-477B-8627-A560E0B36D25}" dt="2019-03-20T22:30:16.066" v="1225" actId="26606"/>
          <ac:grpSpMkLst>
            <pc:docMk/>
            <pc:sldMk cId="64893100" sldId="409"/>
            <ac:grpSpMk id="46" creationId="{A4D026A2-7476-44B0-9648-BB98882F7BA3}"/>
          </ac:grpSpMkLst>
        </pc:grpChg>
        <pc:grpChg chg="add">
          <ac:chgData name="Rodolfo R Menardi" userId="5598781b5bb31715" providerId="LiveId" clId="{8CA0618B-DDC9-477B-8627-A560E0B36D25}" dt="2019-03-20T22:30:16.066" v="1225" actId="26606"/>
          <ac:grpSpMkLst>
            <pc:docMk/>
            <pc:sldMk cId="64893100" sldId="409"/>
            <ac:grpSpMk id="48" creationId="{2109F83F-40FE-4DB3-84CC-09FB3340D06D}"/>
          </ac:grpSpMkLst>
        </pc:grpChg>
        <pc:picChg chg="add mod">
          <ac:chgData name="Rodolfo R Menardi" userId="5598781b5bb31715" providerId="LiveId" clId="{8CA0618B-DDC9-477B-8627-A560E0B36D25}" dt="2019-03-20T22:30:22.964" v="1227" actId="14100"/>
          <ac:picMkLst>
            <pc:docMk/>
            <pc:sldMk cId="64893100" sldId="409"/>
            <ac:picMk id="4" creationId="{B0EC3836-D358-4B7C-B3C6-8F32A69A6F56}"/>
          </ac:picMkLst>
        </pc:picChg>
      </pc:sldChg>
      <pc:sldChg chg="modSp add">
        <pc:chgData name="Rodolfo R Menardi" userId="5598781b5bb31715" providerId="LiveId" clId="{8CA0618B-DDC9-477B-8627-A560E0B36D25}" dt="2019-03-20T22:30:47.420" v="1233" actId="123"/>
        <pc:sldMkLst>
          <pc:docMk/>
          <pc:sldMk cId="1219083459" sldId="410"/>
        </pc:sldMkLst>
        <pc:spChg chg="mod">
          <ac:chgData name="Rodolfo R Menardi" userId="5598781b5bb31715" providerId="LiveId" clId="{8CA0618B-DDC9-477B-8627-A560E0B36D25}" dt="2019-03-20T22:30:47.420" v="1233" actId="123"/>
          <ac:spMkLst>
            <pc:docMk/>
            <pc:sldMk cId="1219083459" sldId="410"/>
            <ac:spMk id="5" creationId="{2826119F-F942-45E4-9C57-7602955DDDC6}"/>
          </ac:spMkLst>
        </pc:spChg>
      </pc:sldChg>
      <pc:sldChg chg="modSp add">
        <pc:chgData name="Rodolfo R Menardi" userId="5598781b5bb31715" providerId="LiveId" clId="{8CA0618B-DDC9-477B-8627-A560E0B36D25}" dt="2019-03-20T22:31:08.185" v="1236" actId="123"/>
        <pc:sldMkLst>
          <pc:docMk/>
          <pc:sldMk cId="1693209749" sldId="411"/>
        </pc:sldMkLst>
        <pc:spChg chg="mod">
          <ac:chgData name="Rodolfo R Menardi" userId="5598781b5bb31715" providerId="LiveId" clId="{8CA0618B-DDC9-477B-8627-A560E0B36D25}" dt="2019-03-20T22:31:08.185" v="1236" actId="123"/>
          <ac:spMkLst>
            <pc:docMk/>
            <pc:sldMk cId="1693209749" sldId="411"/>
            <ac:spMk id="5" creationId="{2826119F-F942-45E4-9C57-7602955DDDC6}"/>
          </ac:spMkLst>
        </pc:spChg>
      </pc:sldChg>
      <pc:sldChg chg="modSp add">
        <pc:chgData name="Rodolfo R Menardi" userId="5598781b5bb31715" providerId="LiveId" clId="{8CA0618B-DDC9-477B-8627-A560E0B36D25}" dt="2019-03-20T22:31:23.703" v="1239" actId="123"/>
        <pc:sldMkLst>
          <pc:docMk/>
          <pc:sldMk cId="1872418275" sldId="412"/>
        </pc:sldMkLst>
        <pc:spChg chg="mod">
          <ac:chgData name="Rodolfo R Menardi" userId="5598781b5bb31715" providerId="LiveId" clId="{8CA0618B-DDC9-477B-8627-A560E0B36D25}" dt="2019-03-20T22:31:23.703" v="1239" actId="123"/>
          <ac:spMkLst>
            <pc:docMk/>
            <pc:sldMk cId="1872418275" sldId="412"/>
            <ac:spMk id="5" creationId="{2826119F-F942-45E4-9C57-7602955DDDC6}"/>
          </ac:spMkLst>
        </pc:spChg>
      </pc:sldChg>
      <pc:sldChg chg="modSp add">
        <pc:chgData name="Rodolfo R Menardi" userId="5598781b5bb31715" providerId="LiveId" clId="{8CA0618B-DDC9-477B-8627-A560E0B36D25}" dt="2019-03-20T22:31:49.553" v="1242" actId="123"/>
        <pc:sldMkLst>
          <pc:docMk/>
          <pc:sldMk cId="3876609616" sldId="413"/>
        </pc:sldMkLst>
        <pc:spChg chg="mod">
          <ac:chgData name="Rodolfo R Menardi" userId="5598781b5bb31715" providerId="LiveId" clId="{8CA0618B-DDC9-477B-8627-A560E0B36D25}" dt="2019-03-20T22:31:49.553" v="1242" actId="123"/>
          <ac:spMkLst>
            <pc:docMk/>
            <pc:sldMk cId="3876609616" sldId="413"/>
            <ac:spMk id="5" creationId="{2826119F-F942-45E4-9C57-7602955DDDC6}"/>
          </ac:spMkLst>
        </pc:spChg>
      </pc:sldChg>
      <pc:sldChg chg="modSp add">
        <pc:chgData name="Rodolfo R Menardi" userId="5598781b5bb31715" providerId="LiveId" clId="{8CA0618B-DDC9-477B-8627-A560E0B36D25}" dt="2019-03-20T22:31:58.592" v="1245" actId="123"/>
        <pc:sldMkLst>
          <pc:docMk/>
          <pc:sldMk cId="2806257107" sldId="414"/>
        </pc:sldMkLst>
        <pc:spChg chg="mod">
          <ac:chgData name="Rodolfo R Menardi" userId="5598781b5bb31715" providerId="LiveId" clId="{8CA0618B-DDC9-477B-8627-A560E0B36D25}" dt="2019-03-20T22:31:58.592" v="1245" actId="123"/>
          <ac:spMkLst>
            <pc:docMk/>
            <pc:sldMk cId="2806257107" sldId="414"/>
            <ac:spMk id="5" creationId="{2826119F-F942-45E4-9C57-7602955DDDC6}"/>
          </ac:spMkLst>
        </pc:spChg>
      </pc:sldChg>
      <pc:sldChg chg="modSp add">
        <pc:chgData name="Rodolfo R Menardi" userId="5598781b5bb31715" providerId="LiveId" clId="{8CA0618B-DDC9-477B-8627-A560E0B36D25}" dt="2019-03-20T22:32:08.514" v="1248" actId="123"/>
        <pc:sldMkLst>
          <pc:docMk/>
          <pc:sldMk cId="90110923" sldId="415"/>
        </pc:sldMkLst>
        <pc:spChg chg="mod">
          <ac:chgData name="Rodolfo R Menardi" userId="5598781b5bb31715" providerId="LiveId" clId="{8CA0618B-DDC9-477B-8627-A560E0B36D25}" dt="2019-03-20T22:32:08.514" v="1248" actId="123"/>
          <ac:spMkLst>
            <pc:docMk/>
            <pc:sldMk cId="90110923" sldId="415"/>
            <ac:spMk id="5" creationId="{2826119F-F942-45E4-9C57-7602955DDDC6}"/>
          </ac:spMkLst>
        </pc:spChg>
      </pc:sldChg>
      <pc:sldChg chg="modSp add">
        <pc:chgData name="Rodolfo R Menardi" userId="5598781b5bb31715" providerId="LiveId" clId="{8CA0618B-DDC9-477B-8627-A560E0B36D25}" dt="2019-03-20T22:32:17.876" v="1251" actId="123"/>
        <pc:sldMkLst>
          <pc:docMk/>
          <pc:sldMk cId="2395545784" sldId="416"/>
        </pc:sldMkLst>
        <pc:spChg chg="mod">
          <ac:chgData name="Rodolfo R Menardi" userId="5598781b5bb31715" providerId="LiveId" clId="{8CA0618B-DDC9-477B-8627-A560E0B36D25}" dt="2019-03-20T22:32:17.876" v="1251" actId="123"/>
          <ac:spMkLst>
            <pc:docMk/>
            <pc:sldMk cId="2395545784" sldId="416"/>
            <ac:spMk id="5" creationId="{2826119F-F942-45E4-9C57-7602955DDDC6}"/>
          </ac:spMkLst>
        </pc:spChg>
      </pc:sldChg>
      <pc:sldChg chg="modSp add modAnim">
        <pc:chgData name="Rodolfo R Menardi" userId="5598781b5bb31715" providerId="LiveId" clId="{8CA0618B-DDC9-477B-8627-A560E0B36D25}" dt="2019-03-20T22:36:04.105" v="1274"/>
        <pc:sldMkLst>
          <pc:docMk/>
          <pc:sldMk cId="1179992825" sldId="417"/>
        </pc:sldMkLst>
        <pc:spChg chg="mod">
          <ac:chgData name="Rodolfo R Menardi" userId="5598781b5bb31715" providerId="LiveId" clId="{8CA0618B-DDC9-477B-8627-A560E0B36D25}" dt="2019-03-20T22:35:33.184" v="1272" actId="207"/>
          <ac:spMkLst>
            <pc:docMk/>
            <pc:sldMk cId="1179992825" sldId="417"/>
            <ac:spMk id="5" creationId="{2826119F-F942-45E4-9C57-7602955DDDC6}"/>
          </ac:spMkLst>
        </pc:spChg>
      </pc:sldChg>
      <pc:sldChg chg="modSp add ord">
        <pc:chgData name="Rodolfo R Menardi" userId="5598781b5bb31715" providerId="LiveId" clId="{8CA0618B-DDC9-477B-8627-A560E0B36D25}" dt="2019-03-20T22:32:53.779" v="1266" actId="20577"/>
        <pc:sldMkLst>
          <pc:docMk/>
          <pc:sldMk cId="3217725422" sldId="418"/>
        </pc:sldMkLst>
        <pc:spChg chg="mod">
          <ac:chgData name="Rodolfo R Menardi" userId="5598781b5bb31715" providerId="LiveId" clId="{8CA0618B-DDC9-477B-8627-A560E0B36D25}" dt="2019-03-20T22:32:53.779" v="1266" actId="20577"/>
          <ac:spMkLst>
            <pc:docMk/>
            <pc:sldMk cId="3217725422" sldId="418"/>
            <ac:spMk id="7" creationId="{58F20536-FA98-4730-AA55-59D03A5311D1}"/>
          </ac:spMkLst>
        </pc:spChg>
      </pc:sldChg>
      <pc:sldChg chg="modSp add modAnim">
        <pc:chgData name="Rodolfo R Menardi" userId="5598781b5bb31715" providerId="LiveId" clId="{8CA0618B-DDC9-477B-8627-A560E0B36D25}" dt="2019-03-20T22:38:24.698" v="1291"/>
        <pc:sldMkLst>
          <pc:docMk/>
          <pc:sldMk cId="1813891490" sldId="419"/>
        </pc:sldMkLst>
        <pc:spChg chg="mod">
          <ac:chgData name="Rodolfo R Menardi" userId="5598781b5bb31715" providerId="LiveId" clId="{8CA0618B-DDC9-477B-8627-A560E0B36D25}" dt="2019-03-20T22:38:03.970" v="1289" actId="207"/>
          <ac:spMkLst>
            <pc:docMk/>
            <pc:sldMk cId="1813891490" sldId="419"/>
            <ac:spMk id="5" creationId="{2826119F-F942-45E4-9C57-7602955DDDC6}"/>
          </ac:spMkLst>
        </pc:spChg>
      </pc:sldChg>
      <pc:sldChg chg="modSp add modAnim">
        <pc:chgData name="Rodolfo R Menardi" userId="5598781b5bb31715" providerId="LiveId" clId="{8CA0618B-DDC9-477B-8627-A560E0B36D25}" dt="2019-03-20T22:39:22.987" v="1304"/>
        <pc:sldMkLst>
          <pc:docMk/>
          <pc:sldMk cId="2292355341" sldId="420"/>
        </pc:sldMkLst>
        <pc:spChg chg="mod">
          <ac:chgData name="Rodolfo R Menardi" userId="5598781b5bb31715" providerId="LiveId" clId="{8CA0618B-DDC9-477B-8627-A560E0B36D25}" dt="2019-03-20T22:39:14.210" v="1302" actId="207"/>
          <ac:spMkLst>
            <pc:docMk/>
            <pc:sldMk cId="2292355341" sldId="420"/>
            <ac:spMk id="5" creationId="{2826119F-F942-45E4-9C57-7602955DDDC6}"/>
          </ac:spMkLst>
        </pc:spChg>
      </pc:sldChg>
      <pc:sldChg chg="modSp add modAnim">
        <pc:chgData name="Rodolfo R Menardi" userId="5598781b5bb31715" providerId="LiveId" clId="{8CA0618B-DDC9-477B-8627-A560E0B36D25}" dt="2019-03-20T22:40:11.644" v="1311"/>
        <pc:sldMkLst>
          <pc:docMk/>
          <pc:sldMk cId="362927168" sldId="421"/>
        </pc:sldMkLst>
        <pc:spChg chg="mod">
          <ac:chgData name="Rodolfo R Menardi" userId="5598781b5bb31715" providerId="LiveId" clId="{8CA0618B-DDC9-477B-8627-A560E0B36D25}" dt="2019-03-20T22:39:48.390" v="1309" actId="207"/>
          <ac:spMkLst>
            <pc:docMk/>
            <pc:sldMk cId="362927168" sldId="421"/>
            <ac:spMk id="5" creationId="{2826119F-F942-45E4-9C57-7602955DDDC6}"/>
          </ac:spMkLst>
        </pc:spChg>
      </pc:sldChg>
      <pc:sldChg chg="modSp add modAnim">
        <pc:chgData name="Rodolfo R Menardi" userId="5598781b5bb31715" providerId="LiveId" clId="{8CA0618B-DDC9-477B-8627-A560E0B36D25}" dt="2019-03-20T22:40:58.287" v="1318"/>
        <pc:sldMkLst>
          <pc:docMk/>
          <pc:sldMk cId="3285946766" sldId="422"/>
        </pc:sldMkLst>
        <pc:spChg chg="mod">
          <ac:chgData name="Rodolfo R Menardi" userId="5598781b5bb31715" providerId="LiveId" clId="{8CA0618B-DDC9-477B-8627-A560E0B36D25}" dt="2019-03-20T22:40:49.665" v="1316" actId="207"/>
          <ac:spMkLst>
            <pc:docMk/>
            <pc:sldMk cId="3285946766" sldId="422"/>
            <ac:spMk id="5" creationId="{2826119F-F942-45E4-9C57-7602955DDDC6}"/>
          </ac:spMkLst>
        </pc:spChg>
      </pc:sldChg>
      <pc:sldChg chg="modSp add modAnim">
        <pc:chgData name="Rodolfo R Menardi" userId="5598781b5bb31715" providerId="LiveId" clId="{8CA0618B-DDC9-477B-8627-A560E0B36D25}" dt="2019-03-20T22:41:25.421" v="1323"/>
        <pc:sldMkLst>
          <pc:docMk/>
          <pc:sldMk cId="3096949676" sldId="423"/>
        </pc:sldMkLst>
        <pc:spChg chg="mod">
          <ac:chgData name="Rodolfo R Menardi" userId="5598781b5bb31715" providerId="LiveId" clId="{8CA0618B-DDC9-477B-8627-A560E0B36D25}" dt="2019-03-20T22:41:12.332" v="1321" actId="207"/>
          <ac:spMkLst>
            <pc:docMk/>
            <pc:sldMk cId="3096949676" sldId="423"/>
            <ac:spMk id="5" creationId="{2826119F-F942-45E4-9C57-7602955DDDC6}"/>
          </ac:spMkLst>
        </pc:spChg>
      </pc:sldChg>
      <pc:sldChg chg="modSp add modAnim">
        <pc:chgData name="Rodolfo R Menardi" userId="5598781b5bb31715" providerId="LiveId" clId="{8CA0618B-DDC9-477B-8627-A560E0B36D25}" dt="2019-03-20T22:41:37.232" v="1326" actId="27636"/>
        <pc:sldMkLst>
          <pc:docMk/>
          <pc:sldMk cId="2989191669" sldId="424"/>
        </pc:sldMkLst>
        <pc:spChg chg="mod">
          <ac:chgData name="Rodolfo R Menardi" userId="5598781b5bb31715" providerId="LiveId" clId="{8CA0618B-DDC9-477B-8627-A560E0B36D25}" dt="2019-03-20T22:41:37.232" v="1326" actId="27636"/>
          <ac:spMkLst>
            <pc:docMk/>
            <pc:sldMk cId="2989191669" sldId="424"/>
            <ac:spMk id="5" creationId="{2826119F-F942-45E4-9C57-7602955DDDC6}"/>
          </ac:spMkLst>
        </pc:spChg>
      </pc:sldChg>
      <pc:sldChg chg="addSp delSp modSp add modAnim">
        <pc:chgData name="Rodolfo R Menardi" userId="5598781b5bb31715" providerId="LiveId" clId="{8CA0618B-DDC9-477B-8627-A560E0B36D25}" dt="2019-03-20T22:42:57.934" v="1337"/>
        <pc:sldMkLst>
          <pc:docMk/>
          <pc:sldMk cId="4047296810" sldId="425"/>
        </pc:sldMkLst>
        <pc:spChg chg="add del">
          <ac:chgData name="Rodolfo R Menardi" userId="5598781b5bb31715" providerId="LiveId" clId="{8CA0618B-DDC9-477B-8627-A560E0B36D25}" dt="2019-03-20T22:41:46.945" v="1329"/>
          <ac:spMkLst>
            <pc:docMk/>
            <pc:sldMk cId="4047296810" sldId="425"/>
            <ac:spMk id="2" creationId="{24285F7B-FF6D-44BC-B800-6F7E16C8FA63}"/>
          </ac:spMkLst>
        </pc:spChg>
        <pc:spChg chg="mod">
          <ac:chgData name="Rodolfo R Menardi" userId="5598781b5bb31715" providerId="LiveId" clId="{8CA0618B-DDC9-477B-8627-A560E0B36D25}" dt="2019-03-20T22:41:53.852" v="1333" actId="207"/>
          <ac:spMkLst>
            <pc:docMk/>
            <pc:sldMk cId="4047296810" sldId="425"/>
            <ac:spMk id="5" creationId="{2826119F-F942-45E4-9C57-7602955DDDC6}"/>
          </ac:spMkLst>
        </pc:spChg>
      </pc:sldChg>
      <pc:sldChg chg="modSp add modAnim">
        <pc:chgData name="Rodolfo R Menardi" userId="5598781b5bb31715" providerId="LiveId" clId="{8CA0618B-DDC9-477B-8627-A560E0B36D25}" dt="2019-03-20T22:43:37.453" v="1342"/>
        <pc:sldMkLst>
          <pc:docMk/>
          <pc:sldMk cId="4219339617" sldId="426"/>
        </pc:sldMkLst>
        <pc:spChg chg="mod">
          <ac:chgData name="Rodolfo R Menardi" userId="5598781b5bb31715" providerId="LiveId" clId="{8CA0618B-DDC9-477B-8627-A560E0B36D25}" dt="2019-03-20T22:43:28.097" v="1340" actId="207"/>
          <ac:spMkLst>
            <pc:docMk/>
            <pc:sldMk cId="4219339617" sldId="426"/>
            <ac:spMk id="5" creationId="{2826119F-F942-45E4-9C57-7602955DDDC6}"/>
          </ac:spMkLst>
        </pc:spChg>
      </pc:sldChg>
      <pc:sldChg chg="modSp add del modAnim">
        <pc:chgData name="Rodolfo R Menardi" userId="5598781b5bb31715" providerId="LiveId" clId="{8CA0618B-DDC9-477B-8627-A560E0B36D25}" dt="2019-03-20T22:44:43.360" v="1345" actId="2696"/>
        <pc:sldMkLst>
          <pc:docMk/>
          <pc:sldMk cId="2074006767" sldId="427"/>
        </pc:sldMkLst>
        <pc:spChg chg="mod">
          <ac:chgData name="Rodolfo R Menardi" userId="5598781b5bb31715" providerId="LiveId" clId="{8CA0618B-DDC9-477B-8627-A560E0B36D25}" dt="2019-03-20T22:43:49.603" v="1344"/>
          <ac:spMkLst>
            <pc:docMk/>
            <pc:sldMk cId="2074006767" sldId="427"/>
            <ac:spMk id="5" creationId="{2826119F-F942-45E4-9C57-7602955DDDC6}"/>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Slide de Título">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pt-BR"/>
              <a:t>Clique para editar o título Mestre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t-BR"/>
              <a:t>Clique para editar o estilo do subtítulo Mestre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6/8/2019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ítulo e Legenda">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pt-BR"/>
              <a:t>Clique para editar o título Mestre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BR"/>
              <a:t>Editar estilos de texto Mestre</a:t>
            </a:r>
          </a:p>
        </p:txBody>
      </p:sp>
      <p:sp>
        <p:nvSpPr>
          <p:cNvPr id="4" name="Date Placeholder 3"/>
          <p:cNvSpPr>
            <a:spLocks noGrp="1"/>
          </p:cNvSpPr>
          <p:nvPr>
            <p:ph type="dt" sz="half" idx="10"/>
          </p:nvPr>
        </p:nvSpPr>
        <p:spPr/>
        <p:txBody>
          <a:bodyPr/>
          <a:lstStyle/>
          <a:p>
            <a:fld id="{B61BEF0D-F0BB-DE4B-95CE-6DB70DBA9567}" type="datetimeFigureOut">
              <a:rPr lang="en-US" dirty="0"/>
              <a:pPr/>
              <a:t>6/8/2019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itação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pt-BR"/>
              <a:t>Clique para editar o título Mestre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pt-BR"/>
              <a:t>Editar estilos de texto Mestre</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BR"/>
              <a:t>Editar estilos de texto Mestre</a:t>
            </a:r>
          </a:p>
        </p:txBody>
      </p:sp>
      <p:sp>
        <p:nvSpPr>
          <p:cNvPr id="4" name="Date Placeholder 3"/>
          <p:cNvSpPr>
            <a:spLocks noGrp="1"/>
          </p:cNvSpPr>
          <p:nvPr>
            <p:ph type="dt" sz="half" idx="10"/>
          </p:nvPr>
        </p:nvSpPr>
        <p:spPr/>
        <p:txBody>
          <a:bodyPr/>
          <a:lstStyle/>
          <a:p>
            <a:fld id="{B61BEF0D-F0BB-DE4B-95CE-6DB70DBA9567}" type="datetimeFigureOut">
              <a:rPr lang="en-US" dirty="0"/>
              <a:pPr/>
              <a:t>6/8/2019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artão de Nome">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pt-BR"/>
              <a:t>Clique para editar o título Mestre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BR"/>
              <a:t>Editar estilos de texto Mestre</a:t>
            </a:r>
          </a:p>
        </p:txBody>
      </p:sp>
      <p:sp>
        <p:nvSpPr>
          <p:cNvPr id="4" name="Date Placeholder 3"/>
          <p:cNvSpPr>
            <a:spLocks noGrp="1"/>
          </p:cNvSpPr>
          <p:nvPr>
            <p:ph type="dt" sz="half" idx="10"/>
          </p:nvPr>
        </p:nvSpPr>
        <p:spPr/>
        <p:txBody>
          <a:bodyPr/>
          <a:lstStyle/>
          <a:p>
            <a:fld id="{B61BEF0D-F0BB-DE4B-95CE-6DB70DBA9567}" type="datetimeFigureOut">
              <a:rPr lang="en-US" dirty="0"/>
              <a:pPr/>
              <a:t>6/8/2019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itar o Cartão de Nome">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pt-BR"/>
              <a:t>Clique para editar o título Mestre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pt-BR"/>
              <a:t>Editar estilos de texto Mestre</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BR"/>
              <a:t>Editar estilos de texto Mestre</a:t>
            </a:r>
          </a:p>
        </p:txBody>
      </p:sp>
      <p:sp>
        <p:nvSpPr>
          <p:cNvPr id="4" name="Date Placeholder 3"/>
          <p:cNvSpPr>
            <a:spLocks noGrp="1"/>
          </p:cNvSpPr>
          <p:nvPr>
            <p:ph type="dt" sz="half" idx="10"/>
          </p:nvPr>
        </p:nvSpPr>
        <p:spPr/>
        <p:txBody>
          <a:bodyPr/>
          <a:lstStyle/>
          <a:p>
            <a:fld id="{B61BEF0D-F0BB-DE4B-95CE-6DB70DBA9567}" type="datetimeFigureOut">
              <a:rPr lang="en-US" dirty="0"/>
              <a:pPr/>
              <a:t>6/8/2019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Verdadeiro ou Falso">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pt-BR"/>
              <a:t>Clique para editar o título Mestre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pt-BR"/>
              <a:t>Editar estilos de texto Mestre</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BR"/>
              <a:t>Editar estilos de texto Mestre</a:t>
            </a:r>
          </a:p>
        </p:txBody>
      </p:sp>
      <p:sp>
        <p:nvSpPr>
          <p:cNvPr id="4" name="Date Placeholder 3"/>
          <p:cNvSpPr>
            <a:spLocks noGrp="1"/>
          </p:cNvSpPr>
          <p:nvPr>
            <p:ph type="dt" sz="half" idx="10"/>
          </p:nvPr>
        </p:nvSpPr>
        <p:spPr/>
        <p:txBody>
          <a:bodyPr/>
          <a:lstStyle/>
          <a:p>
            <a:fld id="{B61BEF0D-F0BB-DE4B-95CE-6DB70DBA9567}" type="datetimeFigureOut">
              <a:rPr lang="en-US" dirty="0"/>
              <a:pPr/>
              <a:t>6/8/2019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3" name="Vertical Text Placeholder 2"/>
          <p:cNvSpPr>
            <a:spLocks noGrp="1"/>
          </p:cNvSpPr>
          <p:nvPr>
            <p:ph type="body" orient="vert" idx="1"/>
          </p:nvPr>
        </p:nvSpPr>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dirty="0"/>
              <a:pPr/>
              <a:t>6/8/2019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dirty="0"/>
              <a:pPr/>
              <a:t>‹nº›</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pt-BR"/>
              <a:t>Clique para editar o título Mestre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6/8/2019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pt-BR"/>
              <a:t>Clique para editar o título Mestre</a:t>
            </a:r>
            <a:endParaRPr lang="en-US" dirty="0"/>
          </a:p>
        </p:txBody>
      </p:sp>
      <p:sp>
        <p:nvSpPr>
          <p:cNvPr id="3" name="Content Placeholder 2"/>
          <p:cNvSpPr>
            <a:spLocks noGrp="1"/>
          </p:cNvSpPr>
          <p:nvPr>
            <p:ph idx="1"/>
          </p:nvPr>
        </p:nvSpPr>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6/8/2019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pt-BR"/>
              <a:t>Clique para editar o título Mestre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BR"/>
              <a:t>Editar estilos de texto Mestre</a:t>
            </a:r>
          </a:p>
        </p:txBody>
      </p:sp>
      <p:sp>
        <p:nvSpPr>
          <p:cNvPr id="4" name="Date Placeholder 3"/>
          <p:cNvSpPr>
            <a:spLocks noGrp="1"/>
          </p:cNvSpPr>
          <p:nvPr>
            <p:ph type="dt" sz="half" idx="10"/>
          </p:nvPr>
        </p:nvSpPr>
        <p:spPr/>
        <p:txBody>
          <a:bodyPr/>
          <a:lstStyle/>
          <a:p>
            <a:fld id="{B61BEF0D-F0BB-DE4B-95CE-6DB70DBA9567}" type="datetimeFigureOut">
              <a:rPr lang="en-US" dirty="0"/>
              <a:pPr/>
              <a:t>6/8/2019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dirty="0"/>
              <a:pPr/>
              <a:t>6/8/2019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dirty="0"/>
              <a:pPr/>
              <a:t>‹nº›</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pt-BR"/>
              <a:t>Clique para editar o título Mestre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6/8/2019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pt-BR"/>
              <a:t>Clique para editar o título Mestre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6/8/2019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6/8/2019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pt-BR"/>
              <a:t>Clique para editar o título Mestre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pt-BR"/>
              <a:t>Editar estilos de texto Mestre</a:t>
            </a:r>
          </a:p>
        </p:txBody>
      </p:sp>
      <p:sp>
        <p:nvSpPr>
          <p:cNvPr id="5" name="Date Placeholder 4"/>
          <p:cNvSpPr>
            <a:spLocks noGrp="1"/>
          </p:cNvSpPr>
          <p:nvPr>
            <p:ph type="dt" sz="half" idx="10"/>
          </p:nvPr>
        </p:nvSpPr>
        <p:spPr/>
        <p:txBody>
          <a:bodyPr/>
          <a:lstStyle/>
          <a:p>
            <a:fld id="{42A54C80-263E-416B-A8E0-580EDEADCBDC}" type="datetimeFigureOut">
              <a:rPr lang="en-US" dirty="0"/>
              <a:pPr/>
              <a:t>6/8/2019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pPr/>
              <a:t>‹nº›</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pt-BR"/>
              <a:t>Clique para editar o título Mestre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pt-BR" dirty="0"/>
              <a:t>Clique no ícone para adicionar uma imagem</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Editar estilos de texto Mestre</a:t>
            </a:r>
          </a:p>
        </p:txBody>
      </p:sp>
      <p:sp>
        <p:nvSpPr>
          <p:cNvPr id="5" name="Date Placeholder 4"/>
          <p:cNvSpPr>
            <a:spLocks noGrp="1"/>
          </p:cNvSpPr>
          <p:nvPr>
            <p:ph type="dt" sz="half" idx="10"/>
          </p:nvPr>
        </p:nvSpPr>
        <p:spPr/>
        <p:txBody>
          <a:bodyPr/>
          <a:lstStyle/>
          <a:p>
            <a:fld id="{B61BEF0D-F0BB-DE4B-95CE-6DB70DBA9567}" type="datetimeFigureOut">
              <a:rPr lang="en-US" dirty="0"/>
              <a:pPr/>
              <a:t>6/8/2019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pt-BR"/>
              <a:t>Clique para editar o título Mestre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6/8/2019</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pPr/>
              <a:t>‹nº›</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5" r:id="rId4"/>
    <p:sldLayoutId id="2147483653" r:id="rId5"/>
    <p:sldLayoutId id="2147483654" r:id="rId6"/>
    <p:sldLayoutId id="2147483655" r:id="rId7"/>
    <p:sldLayoutId id="2147483666" r:id="rId8"/>
    <p:sldLayoutId id="2147483657" r:id="rId9"/>
    <p:sldLayoutId id="2147483660" r:id="rId10"/>
    <p:sldLayoutId id="2147483661" r:id="rId11"/>
    <p:sldLayoutId id="2147483662" r:id="rId12"/>
    <p:sldLayoutId id="2147483663" r:id="rId13"/>
    <p:sldLayoutId id="2147483664" r:id="rId14"/>
    <p:sldLayoutId id="2147483667" r:id="rId15"/>
    <p:sldLayoutId id="2147483659"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jpeg"/><Relationship Id="rId7" Type="http://schemas.openxmlformats.org/officeDocument/2006/relationships/image" Target="../media/image6.jpe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jpeg"/><Relationship Id="rId4" Type="http://schemas.openxmlformats.org/officeDocument/2006/relationships/image" Target="../media/image3.jpe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0224D74B-7D66-4DBC-9B37-E16900516E60}"/>
              </a:ext>
            </a:extLst>
          </p:cNvPr>
          <p:cNvSpPr>
            <a:spLocks noGrp="1"/>
          </p:cNvSpPr>
          <p:nvPr>
            <p:ph type="ctrTitle"/>
          </p:nvPr>
        </p:nvSpPr>
        <p:spPr/>
        <p:txBody>
          <a:bodyPr/>
          <a:lstStyle/>
          <a:p>
            <a:r>
              <a:rPr lang="pt-BR" dirty="0"/>
              <a:t>Processador</a:t>
            </a:r>
          </a:p>
        </p:txBody>
      </p:sp>
      <p:sp>
        <p:nvSpPr>
          <p:cNvPr id="3" name="Subtítulo 2">
            <a:extLst>
              <a:ext uri="{FF2B5EF4-FFF2-40B4-BE49-F238E27FC236}">
                <a16:creationId xmlns:a16="http://schemas.microsoft.com/office/drawing/2014/main" xmlns="" id="{A969AE76-C03D-47B0-BA93-4E2A5FFA768E}"/>
              </a:ext>
            </a:extLst>
          </p:cNvPr>
          <p:cNvSpPr>
            <a:spLocks noGrp="1"/>
          </p:cNvSpPr>
          <p:nvPr>
            <p:ph type="subTitle" idx="1"/>
          </p:nvPr>
        </p:nvSpPr>
        <p:spPr/>
        <p:txBody>
          <a:bodyPr/>
          <a:lstStyle/>
          <a:p>
            <a:r>
              <a:rPr lang="pt-BR" dirty="0"/>
              <a:t>Arquitetura e organização </a:t>
            </a:r>
            <a:r>
              <a:rPr lang="pt-BR"/>
              <a:t>de computadores</a:t>
            </a:r>
            <a:endParaRPr lang="pt-BR" dirty="0"/>
          </a:p>
          <a:p>
            <a:r>
              <a:rPr lang="pt-BR" dirty="0"/>
              <a:t>Prof. Rodolfo Menardi</a:t>
            </a:r>
          </a:p>
          <a:p>
            <a:endParaRPr lang="pt-BR" dirty="0"/>
          </a:p>
        </p:txBody>
      </p:sp>
    </p:spTree>
    <p:extLst>
      <p:ext uri="{BB962C8B-B14F-4D97-AF65-F5344CB8AC3E}">
        <p14:creationId xmlns:p14="http://schemas.microsoft.com/office/powerpoint/2010/main" xmlns="" val="37655647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xmlns="" id="{28460BD8-AE3F-4AC9-9D0B-717052AA5D3A}"/>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xmlns="" id="{54420CFE-F482-466E-9E1E-C78513C0B85D}"/>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xmlns=""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xmlns="" id="{5331032B-BD21-4BDA-920C-12E358052567}"/>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xmlns=""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xmlns="" id="{E7514DA3-59E7-409E-8A3B-AD097F6E564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5">
              <a:extLst>
                <a:ext uri="{FF2B5EF4-FFF2-40B4-BE49-F238E27FC236}">
                  <a16:creationId xmlns:a16="http://schemas.microsoft.com/office/drawing/2014/main" xmlns="" id="{57B9A2A6-3BE4-4599-9364-F71C5BFD61F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Isosceles Triangle 14">
              <a:extLst>
                <a:ext uri="{FF2B5EF4-FFF2-40B4-BE49-F238E27FC236}">
                  <a16:creationId xmlns:a16="http://schemas.microsoft.com/office/drawing/2014/main" xmlns="" id="{4FD744C6-4ED8-4BC9-BF68-6BDF701C5DB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7">
              <a:extLst>
                <a:ext uri="{FF2B5EF4-FFF2-40B4-BE49-F238E27FC236}">
                  <a16:creationId xmlns:a16="http://schemas.microsoft.com/office/drawing/2014/main" xmlns="" id="{092C5BAD-C911-4F8F-A1C5-470268BE668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8">
              <a:extLst>
                <a:ext uri="{FF2B5EF4-FFF2-40B4-BE49-F238E27FC236}">
                  <a16:creationId xmlns:a16="http://schemas.microsoft.com/office/drawing/2014/main" xmlns="" id="{B133D0C8-4EC4-424F-8E70-0482D5B1B65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9">
              <a:extLst>
                <a:ext uri="{FF2B5EF4-FFF2-40B4-BE49-F238E27FC236}">
                  <a16:creationId xmlns:a16="http://schemas.microsoft.com/office/drawing/2014/main" xmlns="" id="{7B1532A0-F4B3-4DE8-B18F-740CAAD25AC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xmlns="" id="{8EFDD162-BBBA-4062-8BBF-53DBA109137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xmlns="" id="{DCFC9E65-3E19-4483-B952-25D29683CA5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22" name="Rectangle 21">
            <a:extLst>
              <a:ext uri="{FF2B5EF4-FFF2-40B4-BE49-F238E27FC236}">
                <a16:creationId xmlns:a16="http://schemas.microsoft.com/office/drawing/2014/main" xmlns="" id="{9179DE42-5613-4B35-A1E6-6CCBAA13C74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4" name="Straight Connector 23">
            <a:extLst>
              <a:ext uri="{FF2B5EF4-FFF2-40B4-BE49-F238E27FC236}">
                <a16:creationId xmlns:a16="http://schemas.microsoft.com/office/drawing/2014/main" xmlns="" id="{EB898B32-3891-4C3A-8F58-C5969D2E9033}"/>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1448300" y="0"/>
            <a:ext cx="1219200" cy="6858000"/>
          </a:xfrm>
          <a:prstGeom prst="line">
            <a:avLst/>
          </a:prstGeom>
          <a:ln w="9525">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xmlns="" id="{4AE4806D-B8F9-4679-A68A-9BD21C01A301}"/>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flipH="1">
            <a:off x="67175" y="3681413"/>
            <a:ext cx="4763558" cy="3176587"/>
          </a:xfrm>
          <a:prstGeom prst="line">
            <a:avLst/>
          </a:prstGeom>
          <a:ln w="9525">
            <a:solidFill>
              <a:schemeClr val="tx1">
                <a:lumMod val="50000"/>
                <a:lumOff val="50000"/>
                <a:alpha val="80000"/>
              </a:schemeClr>
            </a:solidFill>
          </a:ln>
        </p:spPr>
        <p:style>
          <a:lnRef idx="2">
            <a:schemeClr val="accent1"/>
          </a:lnRef>
          <a:fillRef idx="0">
            <a:schemeClr val="accent1"/>
          </a:fillRef>
          <a:effectRef idx="1">
            <a:schemeClr val="accent1"/>
          </a:effectRef>
          <a:fontRef idx="minor">
            <a:schemeClr val="tx1"/>
          </a:fontRef>
        </p:style>
      </p:cxnSp>
      <p:sp>
        <p:nvSpPr>
          <p:cNvPr id="28" name="Rectangle 23">
            <a:extLst>
              <a:ext uri="{FF2B5EF4-FFF2-40B4-BE49-F238E27FC236}">
                <a16:creationId xmlns:a16="http://schemas.microsoft.com/office/drawing/2014/main" xmlns="" id="{52FB45E9-914E-4471-AC87-E475CD51767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258764"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5">
            <a:extLst>
              <a:ext uri="{FF2B5EF4-FFF2-40B4-BE49-F238E27FC236}">
                <a16:creationId xmlns:a16="http://schemas.microsoft.com/office/drawing/2014/main" xmlns="" id="{C310626D-5743-49D4-8F7D-88C4F8F0577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680730"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Isosceles Triangle 31">
            <a:extLst>
              <a:ext uri="{FF2B5EF4-FFF2-40B4-BE49-F238E27FC236}">
                <a16:creationId xmlns:a16="http://schemas.microsoft.com/office/drawing/2014/main" xmlns="" id="{3C195FC1-B568-4C72-9902-34CB35DDD7A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009621"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4" name="Rectangle 27">
            <a:extLst>
              <a:ext uri="{FF2B5EF4-FFF2-40B4-BE49-F238E27FC236}">
                <a16:creationId xmlns:a16="http://schemas.microsoft.com/office/drawing/2014/main" xmlns="" id="{EF2BDF77-362C-43F0-8CBB-A969EC2AE0C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411788"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6" name="Isosceles Triangle 35">
            <a:extLst>
              <a:ext uri="{FF2B5EF4-FFF2-40B4-BE49-F238E27FC236}">
                <a16:creationId xmlns:a16="http://schemas.microsoft.com/office/drawing/2014/main" xmlns="" id="{4BE96B01-3929-432D-B8C2-ADBCB74C2EF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2448954"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8" name="Freeform: Shape 37">
            <a:extLst>
              <a:ext uri="{FF2B5EF4-FFF2-40B4-BE49-F238E27FC236}">
                <a16:creationId xmlns:a16="http://schemas.microsoft.com/office/drawing/2014/main" xmlns="" id="{2A6FCDE6-CDE2-4C51-B18E-A95CFB67971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3016287" y="-8467"/>
            <a:ext cx="9175713" cy="6866467"/>
          </a:xfrm>
          <a:custGeom>
            <a:avLst/>
            <a:gdLst>
              <a:gd name="connsiteX0" fmla="*/ 0 w 9175713"/>
              <a:gd name="connsiteY0" fmla="*/ 0 h 6866467"/>
              <a:gd name="connsiteX1" fmla="*/ 1249825 w 9175713"/>
              <a:gd name="connsiteY1" fmla="*/ 0 h 6866467"/>
              <a:gd name="connsiteX2" fmla="*/ 1249825 w 9175713"/>
              <a:gd name="connsiteY2" fmla="*/ 8467 h 6866467"/>
              <a:gd name="connsiteX3" fmla="*/ 9175713 w 9175713"/>
              <a:gd name="connsiteY3" fmla="*/ 8467 h 6866467"/>
              <a:gd name="connsiteX4" fmla="*/ 9175713 w 9175713"/>
              <a:gd name="connsiteY4" fmla="*/ 6866467 h 6866467"/>
              <a:gd name="connsiteX5" fmla="*/ 1249825 w 9175713"/>
              <a:gd name="connsiteY5" fmla="*/ 6866467 h 6866467"/>
              <a:gd name="connsiteX6" fmla="*/ 1109382 w 9175713"/>
              <a:gd name="connsiteY6" fmla="*/ 6866467 h 686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75713" h="6866467">
                <a:moveTo>
                  <a:pt x="0" y="0"/>
                </a:moveTo>
                <a:lnTo>
                  <a:pt x="1249825" y="0"/>
                </a:lnTo>
                <a:lnTo>
                  <a:pt x="1249825" y="8467"/>
                </a:lnTo>
                <a:lnTo>
                  <a:pt x="9175713" y="8467"/>
                </a:lnTo>
                <a:lnTo>
                  <a:pt x="9175713" y="6866467"/>
                </a:lnTo>
                <a:lnTo>
                  <a:pt x="1249825" y="6866467"/>
                </a:lnTo>
                <a:lnTo>
                  <a:pt x="1109382" y="686646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ítulo 3">
            <a:extLst>
              <a:ext uri="{FF2B5EF4-FFF2-40B4-BE49-F238E27FC236}">
                <a16:creationId xmlns:a16="http://schemas.microsoft.com/office/drawing/2014/main" xmlns="" id="{777A430B-20FF-4D26-8916-5D088B72E4F0}"/>
              </a:ext>
            </a:extLst>
          </p:cNvPr>
          <p:cNvSpPr>
            <a:spLocks noGrp="1"/>
          </p:cNvSpPr>
          <p:nvPr>
            <p:ph type="title"/>
          </p:nvPr>
        </p:nvSpPr>
        <p:spPr>
          <a:xfrm>
            <a:off x="4419136" y="1020871"/>
            <a:ext cx="6960759" cy="2849671"/>
          </a:xfrm>
        </p:spPr>
        <p:txBody>
          <a:bodyPr vert="horz" lIns="91440" tIns="45720" rIns="91440" bIns="45720" rtlCol="0" anchor="b">
            <a:normAutofit/>
          </a:bodyPr>
          <a:lstStyle/>
          <a:p>
            <a:r>
              <a:rPr lang="pt-BR" sz="6000" dirty="0">
                <a:solidFill>
                  <a:srgbClr val="FFFFFF"/>
                </a:solidFill>
              </a:rPr>
              <a:t>Processador</a:t>
            </a:r>
          </a:p>
        </p:txBody>
      </p:sp>
      <p:sp>
        <p:nvSpPr>
          <p:cNvPr id="5" name="Espaço Reservado para Texto 4">
            <a:extLst>
              <a:ext uri="{FF2B5EF4-FFF2-40B4-BE49-F238E27FC236}">
                <a16:creationId xmlns:a16="http://schemas.microsoft.com/office/drawing/2014/main" xmlns="" id="{1A9F8225-BB38-4B1E-902D-6F2E70F186DA}"/>
              </a:ext>
            </a:extLst>
          </p:cNvPr>
          <p:cNvSpPr>
            <a:spLocks noGrp="1"/>
          </p:cNvSpPr>
          <p:nvPr>
            <p:ph type="body" idx="1"/>
          </p:nvPr>
        </p:nvSpPr>
        <p:spPr>
          <a:xfrm>
            <a:off x="4548104" y="3962088"/>
            <a:ext cx="6112077" cy="1186108"/>
          </a:xfrm>
        </p:spPr>
        <p:txBody>
          <a:bodyPr vert="horz" lIns="91440" tIns="45720" rIns="91440" bIns="45720" rtlCol="0" anchor="t">
            <a:normAutofit/>
          </a:bodyPr>
          <a:lstStyle/>
          <a:p>
            <a:r>
              <a:rPr lang="pt-BR" sz="2800" dirty="0">
                <a:solidFill>
                  <a:srgbClr val="FFFFFF">
                    <a:alpha val="70000"/>
                  </a:srgbClr>
                </a:solidFill>
              </a:rPr>
              <a:t>Funções</a:t>
            </a:r>
            <a:r>
              <a:rPr lang="en-US" sz="2800" dirty="0">
                <a:solidFill>
                  <a:srgbClr val="FFFFFF">
                    <a:alpha val="70000"/>
                  </a:srgbClr>
                </a:solidFill>
              </a:rPr>
              <a:t> </a:t>
            </a:r>
            <a:r>
              <a:rPr lang="pt-BR" sz="2800" dirty="0">
                <a:solidFill>
                  <a:srgbClr val="FFFFFF">
                    <a:alpha val="70000"/>
                  </a:srgbClr>
                </a:solidFill>
              </a:rPr>
              <a:t>Básicas</a:t>
            </a:r>
          </a:p>
        </p:txBody>
      </p:sp>
      <p:sp>
        <p:nvSpPr>
          <p:cNvPr id="40" name="Isosceles Triangle 39">
            <a:extLst>
              <a:ext uri="{FF2B5EF4-FFF2-40B4-BE49-F238E27FC236}">
                <a16:creationId xmlns:a16="http://schemas.microsoft.com/office/drawing/2014/main" xmlns="" id="{9D2E8756-2465-473A-BA2A-2DB1D622474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a:off x="4062562" y="3271487"/>
            <a:ext cx="220660" cy="186439"/>
          </a:xfrm>
          <a:prstGeom prs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xmlns="" val="4284552924"/>
      </p:ext>
    </p:extLst>
  </p:cSld>
  <p:clrMapOvr>
    <a:overrideClrMapping bg1="dk1" tx1="lt1" bg2="dk2" tx2="lt2" accent1="accent1" accent2="accent2" accent3="accent3" accent4="accent4" accent5="accent5" accent6="accent6" hlink="hlink" folHlink="folHlink"/>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xmlns="" id="{F770F226-971F-488A-9B87-EDC765839891}"/>
              </a:ext>
            </a:extLst>
          </p:cNvPr>
          <p:cNvSpPr>
            <a:spLocks noGrp="1"/>
          </p:cNvSpPr>
          <p:nvPr>
            <p:ph type="title"/>
          </p:nvPr>
        </p:nvSpPr>
        <p:spPr/>
        <p:txBody>
          <a:bodyPr/>
          <a:lstStyle/>
          <a:p>
            <a:r>
              <a:rPr lang="pt-BR" dirty="0"/>
              <a:t>Mecanismos de aceleração e paralelismo</a:t>
            </a:r>
          </a:p>
        </p:txBody>
      </p:sp>
      <p:sp>
        <p:nvSpPr>
          <p:cNvPr id="5" name="Espaço Reservado para Conteúdo 4">
            <a:extLst>
              <a:ext uri="{FF2B5EF4-FFF2-40B4-BE49-F238E27FC236}">
                <a16:creationId xmlns:a16="http://schemas.microsoft.com/office/drawing/2014/main" xmlns="" id="{2826119F-F942-45E4-9C57-7602955DDDC6}"/>
              </a:ext>
            </a:extLst>
          </p:cNvPr>
          <p:cNvSpPr>
            <a:spLocks noGrp="1"/>
          </p:cNvSpPr>
          <p:nvPr>
            <p:ph idx="1"/>
          </p:nvPr>
        </p:nvSpPr>
        <p:spPr/>
        <p:txBody>
          <a:bodyPr>
            <a:normAutofit/>
          </a:bodyPr>
          <a:lstStyle/>
          <a:p>
            <a:pPr algn="just"/>
            <a:r>
              <a:rPr lang="pt-BR" sz="2400" dirty="0"/>
              <a:t>O paralelismo em nível de instruções (ILP) </a:t>
            </a:r>
            <a:r>
              <a:rPr lang="pt-BR" sz="2400" dirty="0">
                <a:solidFill>
                  <a:srgbClr val="002060"/>
                </a:solidFill>
              </a:rPr>
              <a:t>permite executar várias instruções em cada ciclo de relógio</a:t>
            </a:r>
            <a:r>
              <a:rPr lang="pt-BR" sz="2400" dirty="0"/>
              <a:t>, o que exige modificações na </a:t>
            </a:r>
            <a:r>
              <a:rPr lang="pt-BR" sz="2400" dirty="0">
                <a:solidFill>
                  <a:srgbClr val="002060"/>
                </a:solidFill>
              </a:rPr>
              <a:t>microarquitetura do processador</a:t>
            </a:r>
            <a:r>
              <a:rPr lang="pt-BR" sz="2400" dirty="0"/>
              <a:t> para possibilitar a execução paralela de instruções.</a:t>
            </a:r>
          </a:p>
        </p:txBody>
      </p:sp>
    </p:spTree>
    <p:extLst>
      <p:ext uri="{BB962C8B-B14F-4D97-AF65-F5344CB8AC3E}">
        <p14:creationId xmlns:p14="http://schemas.microsoft.com/office/powerpoint/2010/main" xmlns="" val="247445719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xmlns="" id="{F770F226-971F-488A-9B87-EDC765839891}"/>
              </a:ext>
            </a:extLst>
          </p:cNvPr>
          <p:cNvSpPr>
            <a:spLocks noGrp="1"/>
          </p:cNvSpPr>
          <p:nvPr>
            <p:ph type="title"/>
          </p:nvPr>
        </p:nvSpPr>
        <p:spPr/>
        <p:txBody>
          <a:bodyPr/>
          <a:lstStyle/>
          <a:p>
            <a:r>
              <a:rPr lang="pt-BR" dirty="0"/>
              <a:t>Mecanismos de aceleração e paralelismo</a:t>
            </a:r>
          </a:p>
        </p:txBody>
      </p:sp>
      <p:sp>
        <p:nvSpPr>
          <p:cNvPr id="5" name="Espaço Reservado para Conteúdo 4">
            <a:extLst>
              <a:ext uri="{FF2B5EF4-FFF2-40B4-BE49-F238E27FC236}">
                <a16:creationId xmlns:a16="http://schemas.microsoft.com/office/drawing/2014/main" xmlns="" id="{2826119F-F942-45E4-9C57-7602955DDDC6}"/>
              </a:ext>
            </a:extLst>
          </p:cNvPr>
          <p:cNvSpPr>
            <a:spLocks noGrp="1"/>
          </p:cNvSpPr>
          <p:nvPr>
            <p:ph idx="1"/>
          </p:nvPr>
        </p:nvSpPr>
        <p:spPr/>
        <p:txBody>
          <a:bodyPr>
            <a:normAutofit lnSpcReduction="10000"/>
          </a:bodyPr>
          <a:lstStyle/>
          <a:p>
            <a:pPr algn="just"/>
            <a:r>
              <a:rPr lang="pt-BR" sz="2400" dirty="0"/>
              <a:t>As principais alternativas no ILP </a:t>
            </a:r>
            <a:r>
              <a:rPr lang="pt-BR" sz="2400" dirty="0" err="1"/>
              <a:t>incluiem</a:t>
            </a:r>
            <a:r>
              <a:rPr lang="pt-BR" sz="2400" dirty="0"/>
              <a:t>:</a:t>
            </a:r>
          </a:p>
          <a:p>
            <a:pPr lvl="1" algn="just"/>
            <a:r>
              <a:rPr lang="pt-BR" sz="2400" dirty="0">
                <a:solidFill>
                  <a:srgbClr val="002060"/>
                </a:solidFill>
              </a:rPr>
              <a:t>Paralelismo temporal</a:t>
            </a:r>
            <a:r>
              <a:rPr lang="pt-BR" sz="2400" dirty="0"/>
              <a:t>: encadeamento no fluxo de execução das instruções (</a:t>
            </a:r>
            <a:r>
              <a:rPr lang="pt-BR" sz="2400" dirty="0">
                <a:solidFill>
                  <a:srgbClr val="002060"/>
                </a:solidFill>
              </a:rPr>
              <a:t>pipeline, buffer de pré-busca, escalonamento de instruções, execução especulativa</a:t>
            </a:r>
            <a:r>
              <a:rPr lang="pt-BR" sz="2400" dirty="0"/>
              <a:t>).</a:t>
            </a:r>
          </a:p>
          <a:p>
            <a:pPr lvl="1" algn="just"/>
            <a:r>
              <a:rPr lang="pt-BR" sz="2400" dirty="0">
                <a:solidFill>
                  <a:srgbClr val="002060"/>
                </a:solidFill>
              </a:rPr>
              <a:t>Paralelismo na emissão de instruções</a:t>
            </a:r>
            <a:r>
              <a:rPr lang="pt-BR" sz="2400" dirty="0"/>
              <a:t>: submissão de várias instruções para execução (</a:t>
            </a:r>
            <a:r>
              <a:rPr lang="pt-BR" sz="2400" dirty="0">
                <a:solidFill>
                  <a:srgbClr val="002060"/>
                </a:solidFill>
              </a:rPr>
              <a:t>VLIW</a:t>
            </a:r>
            <a:r>
              <a:rPr lang="pt-BR" sz="2400" dirty="0"/>
              <a:t> e </a:t>
            </a:r>
            <a:r>
              <a:rPr lang="pt-BR" sz="2400" dirty="0" err="1">
                <a:solidFill>
                  <a:srgbClr val="002060"/>
                </a:solidFill>
              </a:rPr>
              <a:t>superescalabilidade</a:t>
            </a:r>
            <a:r>
              <a:rPr lang="pt-BR" sz="2400" dirty="0"/>
              <a:t>).</a:t>
            </a:r>
          </a:p>
          <a:p>
            <a:pPr lvl="1" algn="just"/>
            <a:r>
              <a:rPr lang="pt-BR" sz="2400" dirty="0">
                <a:solidFill>
                  <a:srgbClr val="002060"/>
                </a:solidFill>
              </a:rPr>
              <a:t>Paralelismo de dados</a:t>
            </a:r>
            <a:r>
              <a:rPr lang="pt-BR" sz="2400" dirty="0"/>
              <a:t>: Permite executar várias instâncias da mesma instruções para um conjunto de dados (</a:t>
            </a:r>
            <a:r>
              <a:rPr lang="pt-BR" sz="2400" dirty="0">
                <a:solidFill>
                  <a:srgbClr val="002060"/>
                </a:solidFill>
              </a:rPr>
              <a:t>SIMD</a:t>
            </a:r>
            <a:r>
              <a:rPr lang="pt-BR" sz="2400" dirty="0"/>
              <a:t> ou </a:t>
            </a:r>
            <a:r>
              <a:rPr lang="pt-BR" sz="2400" dirty="0">
                <a:solidFill>
                  <a:srgbClr val="002060"/>
                </a:solidFill>
              </a:rPr>
              <a:t>vetorial</a:t>
            </a:r>
            <a:r>
              <a:rPr lang="pt-BR" sz="2400" dirty="0"/>
              <a:t>).</a:t>
            </a:r>
          </a:p>
        </p:txBody>
      </p:sp>
    </p:spTree>
    <p:extLst>
      <p:ext uri="{BB962C8B-B14F-4D97-AF65-F5344CB8AC3E}">
        <p14:creationId xmlns:p14="http://schemas.microsoft.com/office/powerpoint/2010/main" xmlns="" val="214275595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xmlns="" id="{F770F226-971F-488A-9B87-EDC765839891}"/>
              </a:ext>
            </a:extLst>
          </p:cNvPr>
          <p:cNvSpPr>
            <a:spLocks noGrp="1"/>
          </p:cNvSpPr>
          <p:nvPr>
            <p:ph type="title"/>
          </p:nvPr>
        </p:nvSpPr>
        <p:spPr/>
        <p:txBody>
          <a:bodyPr/>
          <a:lstStyle/>
          <a:p>
            <a:r>
              <a:rPr lang="pt-BR" dirty="0"/>
              <a:t>Mecanismos de aceleração e paralelismo</a:t>
            </a:r>
          </a:p>
        </p:txBody>
      </p:sp>
      <p:sp>
        <p:nvSpPr>
          <p:cNvPr id="5" name="Espaço Reservado para Conteúdo 4">
            <a:extLst>
              <a:ext uri="{FF2B5EF4-FFF2-40B4-BE49-F238E27FC236}">
                <a16:creationId xmlns:a16="http://schemas.microsoft.com/office/drawing/2014/main" xmlns="" id="{2826119F-F942-45E4-9C57-7602955DDDC6}"/>
              </a:ext>
            </a:extLst>
          </p:cNvPr>
          <p:cNvSpPr>
            <a:spLocks noGrp="1"/>
          </p:cNvSpPr>
          <p:nvPr>
            <p:ph idx="1"/>
          </p:nvPr>
        </p:nvSpPr>
        <p:spPr/>
        <p:txBody>
          <a:bodyPr>
            <a:normAutofit/>
          </a:bodyPr>
          <a:lstStyle/>
          <a:p>
            <a:pPr algn="just"/>
            <a:r>
              <a:rPr lang="pt-BR" sz="2400" dirty="0"/>
              <a:t>O mecanismo de pipeline (linha de montagem) divide o ciclo de máquina (a execução de uma instrução) em etapas distintas no tempo, cada uma realizada por um estágio do pipeline, de forma que todos os estágios podem trabalhar paralelamente na execução de diferentes instruções.</a:t>
            </a:r>
          </a:p>
        </p:txBody>
      </p:sp>
    </p:spTree>
    <p:extLst>
      <p:ext uri="{BB962C8B-B14F-4D97-AF65-F5344CB8AC3E}">
        <p14:creationId xmlns:p14="http://schemas.microsoft.com/office/powerpoint/2010/main" xmlns="" val="82995486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xmlns="" id="{5F054EF5-EFE6-45A2-834C-0F0931F39F1E}"/>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0" y="-8467"/>
            <a:ext cx="12192000" cy="6866467"/>
            <a:chOff x="0" y="-8467"/>
            <a:chExt cx="12192000" cy="6866467"/>
          </a:xfrm>
        </p:grpSpPr>
        <p:cxnSp>
          <p:nvCxnSpPr>
            <p:cNvPr id="14" name="Straight Connector 13">
              <a:extLst>
                <a:ext uri="{FF2B5EF4-FFF2-40B4-BE49-F238E27FC236}">
                  <a16:creationId xmlns:a16="http://schemas.microsoft.com/office/drawing/2014/main" xmlns="" id="{CFE3C88A-FEDB-4B9C-94EE-5026B326B3EB}"/>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xmlns="" val="1"/>
                </p:ext>
              </p:extLst>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xmlns="" id="{B5D51D9B-0E7C-44D3-9215-81F9915232E9}"/>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xmlns="" val="1"/>
                </p:ext>
              </p:extLst>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16" name="Rectangle 23">
              <a:extLst>
                <a:ext uri="{FF2B5EF4-FFF2-40B4-BE49-F238E27FC236}">
                  <a16:creationId xmlns:a16="http://schemas.microsoft.com/office/drawing/2014/main" xmlns="" id="{16EFB339-1D4E-4824-A20B-AF30D07CF73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5">
              <a:extLst>
                <a:ext uri="{FF2B5EF4-FFF2-40B4-BE49-F238E27FC236}">
                  <a16:creationId xmlns:a16="http://schemas.microsoft.com/office/drawing/2014/main" xmlns="" id="{00030831-8136-4C61-8F00-6F190C5AEBE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xmlns="" id="{9B14B360-4798-467E-ADE9-756959EC521D}"/>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27">
              <a:extLst>
                <a:ext uri="{FF2B5EF4-FFF2-40B4-BE49-F238E27FC236}">
                  <a16:creationId xmlns:a16="http://schemas.microsoft.com/office/drawing/2014/main" xmlns="" id="{9433F2F7-DA21-430A-A31C-D529D9C6A18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28">
              <a:extLst>
                <a:ext uri="{FF2B5EF4-FFF2-40B4-BE49-F238E27FC236}">
                  <a16:creationId xmlns:a16="http://schemas.microsoft.com/office/drawing/2014/main" xmlns="" id="{0B24FFF9-F75D-4A88-90F8-D2D7BBB8E89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Rectangle 29">
              <a:extLst>
                <a:ext uri="{FF2B5EF4-FFF2-40B4-BE49-F238E27FC236}">
                  <a16:creationId xmlns:a16="http://schemas.microsoft.com/office/drawing/2014/main" xmlns="" id="{A0A2A2C4-404D-431C-8F9A-227932A42E4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Isosceles Triangle 21">
              <a:extLst>
                <a:ext uri="{FF2B5EF4-FFF2-40B4-BE49-F238E27FC236}">
                  <a16:creationId xmlns:a16="http://schemas.microsoft.com/office/drawing/2014/main" xmlns="" id="{4661DBE2-1BC5-463F-BBB8-199B890D1C4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a:extLst>
                <a:ext uri="{FF2B5EF4-FFF2-40B4-BE49-F238E27FC236}">
                  <a16:creationId xmlns:a16="http://schemas.microsoft.com/office/drawing/2014/main" xmlns="" id="{710A6E70-F0B9-4E3D-9A78-2D2FEE5DF3C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5" name="Rectangle 24">
            <a:extLst>
              <a:ext uri="{FF2B5EF4-FFF2-40B4-BE49-F238E27FC236}">
                <a16:creationId xmlns:a16="http://schemas.microsoft.com/office/drawing/2014/main" xmlns="" id="{03E8462A-FEBA-4848-81CC-3F8DA3E477B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a:extLst>
              <a:ext uri="{FF2B5EF4-FFF2-40B4-BE49-F238E27FC236}">
                <a16:creationId xmlns:a16="http://schemas.microsoft.com/office/drawing/2014/main" xmlns="" id="{2109F83F-40FE-4DB3-84CC-09FB3340D06D}"/>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0" y="-8467"/>
            <a:ext cx="12192000" cy="6866467"/>
            <a:chOff x="0" y="-8467"/>
            <a:chExt cx="12192000" cy="6866467"/>
          </a:xfrm>
        </p:grpSpPr>
        <p:cxnSp>
          <p:nvCxnSpPr>
            <p:cNvPr id="28" name="Straight Connector 27">
              <a:extLst>
                <a:ext uri="{FF2B5EF4-FFF2-40B4-BE49-F238E27FC236}">
                  <a16:creationId xmlns:a16="http://schemas.microsoft.com/office/drawing/2014/main" xmlns="" id="{1DE492D7-C3C3-48FF-80C8-37021EA0262F}"/>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xmlns=""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9" name="Rectangle 23">
              <a:extLst>
                <a:ext uri="{FF2B5EF4-FFF2-40B4-BE49-F238E27FC236}">
                  <a16:creationId xmlns:a16="http://schemas.microsoft.com/office/drawing/2014/main" xmlns="" id="{0B30FF97-2E9A-490A-AED2-90BA2E0EC17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5">
              <a:extLst>
                <a:ext uri="{FF2B5EF4-FFF2-40B4-BE49-F238E27FC236}">
                  <a16:creationId xmlns:a16="http://schemas.microsoft.com/office/drawing/2014/main" xmlns="" id="{B6D53C7D-A312-47B6-A66A-230A19CFACA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a:extLst>
                <a:ext uri="{FF2B5EF4-FFF2-40B4-BE49-F238E27FC236}">
                  <a16:creationId xmlns:a16="http://schemas.microsoft.com/office/drawing/2014/main" xmlns="" id="{9329D58C-0D2E-4A2B-AD6A-9CEE506784A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Rectangle 27">
              <a:extLst>
                <a:ext uri="{FF2B5EF4-FFF2-40B4-BE49-F238E27FC236}">
                  <a16:creationId xmlns:a16="http://schemas.microsoft.com/office/drawing/2014/main" xmlns="" id="{9D446EDE-C690-4461-8BF2-7634808FC8B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Rectangle 28">
              <a:extLst>
                <a:ext uri="{FF2B5EF4-FFF2-40B4-BE49-F238E27FC236}">
                  <a16:creationId xmlns:a16="http://schemas.microsoft.com/office/drawing/2014/main" xmlns="" id="{323F3D34-6531-4AD7-A8C6-195A090281A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4" name="Rectangle 29">
              <a:extLst>
                <a:ext uri="{FF2B5EF4-FFF2-40B4-BE49-F238E27FC236}">
                  <a16:creationId xmlns:a16="http://schemas.microsoft.com/office/drawing/2014/main" xmlns="" id="{B9B0AE3F-2350-435F-A9B0-C310BF87638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5" name="Isosceles Triangle 34">
              <a:extLst>
                <a:ext uri="{FF2B5EF4-FFF2-40B4-BE49-F238E27FC236}">
                  <a16:creationId xmlns:a16="http://schemas.microsoft.com/office/drawing/2014/main" xmlns="" id="{4EFA655C-9E50-4C14-A89E-AD7B648E4E2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6" name="Isosceles Triangle 35">
              <a:extLst>
                <a:ext uri="{FF2B5EF4-FFF2-40B4-BE49-F238E27FC236}">
                  <a16:creationId xmlns:a16="http://schemas.microsoft.com/office/drawing/2014/main" xmlns="" id="{3E843863-7D25-4C01-9A17-E817CB6D998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38" name="Rectangle 37">
            <a:extLst>
              <a:ext uri="{FF2B5EF4-FFF2-40B4-BE49-F238E27FC236}">
                <a16:creationId xmlns:a16="http://schemas.microsoft.com/office/drawing/2014/main" xmlns="" id="{7941F9B1-B01B-4A84-89D9-B169AEB4E45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Imagem 7" descr="Uma imagem contendo captura de tela&#10;&#10;Descrição gerada com muito alta confiança">
            <a:extLst>
              <a:ext uri="{FF2B5EF4-FFF2-40B4-BE49-F238E27FC236}">
                <a16:creationId xmlns:a16="http://schemas.microsoft.com/office/drawing/2014/main" xmlns="" id="{872F094D-92A8-4F09-A006-1CCDBCE1A277}"/>
              </a:ext>
            </a:extLst>
          </p:cNvPr>
          <p:cNvPicPr>
            <a:picLocks noChangeAspect="1"/>
          </p:cNvPicPr>
          <p:nvPr/>
        </p:nvPicPr>
        <p:blipFill>
          <a:blip r:embed="rId2"/>
          <a:stretch>
            <a:fillRect/>
          </a:stretch>
        </p:blipFill>
        <p:spPr>
          <a:xfrm>
            <a:off x="925744" y="557175"/>
            <a:ext cx="10487865" cy="5820765"/>
          </a:xfrm>
          <a:prstGeom prst="rect">
            <a:avLst/>
          </a:prstGeom>
        </p:spPr>
      </p:pic>
    </p:spTree>
    <p:extLst>
      <p:ext uri="{BB962C8B-B14F-4D97-AF65-F5344CB8AC3E}">
        <p14:creationId xmlns:p14="http://schemas.microsoft.com/office/powerpoint/2010/main" xmlns="" val="81108044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40" name="Group 12">
            <a:extLst>
              <a:ext uri="{FF2B5EF4-FFF2-40B4-BE49-F238E27FC236}">
                <a16:creationId xmlns:a16="http://schemas.microsoft.com/office/drawing/2014/main" xmlns="" id="{609316A9-990D-4EC3-A671-70EE5C1493A4}"/>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0" y="-8467"/>
            <a:ext cx="12192000" cy="6866467"/>
            <a:chOff x="0" y="-8467"/>
            <a:chExt cx="12192000" cy="6866467"/>
          </a:xfrm>
        </p:grpSpPr>
        <p:cxnSp>
          <p:nvCxnSpPr>
            <p:cNvPr id="14" name="Straight Connector 13">
              <a:extLst>
                <a:ext uri="{FF2B5EF4-FFF2-40B4-BE49-F238E27FC236}">
                  <a16:creationId xmlns:a16="http://schemas.microsoft.com/office/drawing/2014/main" xmlns="" id="{9B0C6109-9159-49CA-AD7A-F9035539DB7F}"/>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xmlns=""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xmlns="" id="{686F14F5-308C-4EB6-87AB-05DE9501B1AA}"/>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xmlns=""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6" name="Rectangle 23">
              <a:extLst>
                <a:ext uri="{FF2B5EF4-FFF2-40B4-BE49-F238E27FC236}">
                  <a16:creationId xmlns:a16="http://schemas.microsoft.com/office/drawing/2014/main" xmlns="" id="{BA032363-A188-47C5-9D59-9B788809DCD2}"/>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5">
              <a:extLst>
                <a:ext uri="{FF2B5EF4-FFF2-40B4-BE49-F238E27FC236}">
                  <a16:creationId xmlns:a16="http://schemas.microsoft.com/office/drawing/2014/main" xmlns="" id="{2C4077DF-6BB9-4069-AD28-6B1664EBB06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xmlns="" id="{1D2B8B50-3419-41ED-9A9F-3CF9EEBBD3F2}"/>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27">
              <a:extLst>
                <a:ext uri="{FF2B5EF4-FFF2-40B4-BE49-F238E27FC236}">
                  <a16:creationId xmlns:a16="http://schemas.microsoft.com/office/drawing/2014/main" xmlns="" id="{5C640498-2E73-4FA2-BEB6-C3596A458C8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28">
              <a:extLst>
                <a:ext uri="{FF2B5EF4-FFF2-40B4-BE49-F238E27FC236}">
                  <a16:creationId xmlns:a16="http://schemas.microsoft.com/office/drawing/2014/main" xmlns="" id="{3240EEFC-4112-4C39-A816-C815774F6D6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Rectangle 29">
              <a:extLst>
                <a:ext uri="{FF2B5EF4-FFF2-40B4-BE49-F238E27FC236}">
                  <a16:creationId xmlns:a16="http://schemas.microsoft.com/office/drawing/2014/main" xmlns="" id="{ADF362B0-03EA-4800-9FAA-9F128587E42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Isosceles Triangle 21">
              <a:extLst>
                <a:ext uri="{FF2B5EF4-FFF2-40B4-BE49-F238E27FC236}">
                  <a16:creationId xmlns:a16="http://schemas.microsoft.com/office/drawing/2014/main" xmlns="" id="{0BA84559-2F4C-4795-9246-4C563F942DB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a:extLst>
                <a:ext uri="{FF2B5EF4-FFF2-40B4-BE49-F238E27FC236}">
                  <a16:creationId xmlns:a16="http://schemas.microsoft.com/office/drawing/2014/main" xmlns="" id="{FA77A1AA-CA47-4A91-A0A1-0A8CE31A985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41" name="Rectangle 24">
            <a:extLst>
              <a:ext uri="{FF2B5EF4-FFF2-40B4-BE49-F238E27FC236}">
                <a16:creationId xmlns:a16="http://schemas.microsoft.com/office/drawing/2014/main" xmlns="" id="{03E8462A-FEBA-4848-81CC-3F8DA3E477B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2" name="Group 26">
            <a:extLst>
              <a:ext uri="{FF2B5EF4-FFF2-40B4-BE49-F238E27FC236}">
                <a16:creationId xmlns:a16="http://schemas.microsoft.com/office/drawing/2014/main" xmlns="" id="{2109F83F-40FE-4DB3-84CC-09FB3340D06D}"/>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0" y="-8467"/>
            <a:ext cx="12192000" cy="6866467"/>
            <a:chOff x="0" y="-8467"/>
            <a:chExt cx="12192000" cy="6866467"/>
          </a:xfrm>
        </p:grpSpPr>
        <p:cxnSp>
          <p:nvCxnSpPr>
            <p:cNvPr id="28" name="Straight Connector 27">
              <a:extLst>
                <a:ext uri="{FF2B5EF4-FFF2-40B4-BE49-F238E27FC236}">
                  <a16:creationId xmlns:a16="http://schemas.microsoft.com/office/drawing/2014/main" xmlns="" id="{1DE492D7-C3C3-48FF-80C8-37021EA0262F}"/>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xmlns=""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9" name="Rectangle 23">
              <a:extLst>
                <a:ext uri="{FF2B5EF4-FFF2-40B4-BE49-F238E27FC236}">
                  <a16:creationId xmlns:a16="http://schemas.microsoft.com/office/drawing/2014/main" xmlns="" id="{0B30FF97-2E9A-490A-AED2-90BA2E0EC17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5">
              <a:extLst>
                <a:ext uri="{FF2B5EF4-FFF2-40B4-BE49-F238E27FC236}">
                  <a16:creationId xmlns:a16="http://schemas.microsoft.com/office/drawing/2014/main" xmlns="" id="{B6D53C7D-A312-47B6-A66A-230A19CFACA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a:extLst>
                <a:ext uri="{FF2B5EF4-FFF2-40B4-BE49-F238E27FC236}">
                  <a16:creationId xmlns:a16="http://schemas.microsoft.com/office/drawing/2014/main" xmlns="" id="{9329D58C-0D2E-4A2B-AD6A-9CEE506784A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Rectangle 27">
              <a:extLst>
                <a:ext uri="{FF2B5EF4-FFF2-40B4-BE49-F238E27FC236}">
                  <a16:creationId xmlns:a16="http://schemas.microsoft.com/office/drawing/2014/main" xmlns="" id="{9D446EDE-C690-4461-8BF2-7634808FC8B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Rectangle 28">
              <a:extLst>
                <a:ext uri="{FF2B5EF4-FFF2-40B4-BE49-F238E27FC236}">
                  <a16:creationId xmlns:a16="http://schemas.microsoft.com/office/drawing/2014/main" xmlns="" id="{323F3D34-6531-4AD7-A8C6-195A090281A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4" name="Rectangle 29">
              <a:extLst>
                <a:ext uri="{FF2B5EF4-FFF2-40B4-BE49-F238E27FC236}">
                  <a16:creationId xmlns:a16="http://schemas.microsoft.com/office/drawing/2014/main" xmlns="" id="{B9B0AE3F-2350-435F-A9B0-C310BF87638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5" name="Isosceles Triangle 34">
              <a:extLst>
                <a:ext uri="{FF2B5EF4-FFF2-40B4-BE49-F238E27FC236}">
                  <a16:creationId xmlns:a16="http://schemas.microsoft.com/office/drawing/2014/main" xmlns="" id="{4EFA655C-9E50-4C14-A89E-AD7B648E4E2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6" name="Isosceles Triangle 35">
              <a:extLst>
                <a:ext uri="{FF2B5EF4-FFF2-40B4-BE49-F238E27FC236}">
                  <a16:creationId xmlns:a16="http://schemas.microsoft.com/office/drawing/2014/main" xmlns="" id="{3E843863-7D25-4C01-9A17-E817CB6D998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43" name="Rectangle 37">
            <a:extLst>
              <a:ext uri="{FF2B5EF4-FFF2-40B4-BE49-F238E27FC236}">
                <a16:creationId xmlns:a16="http://schemas.microsoft.com/office/drawing/2014/main" xmlns="" id="{7941F9B1-B01B-4A84-89D9-B169AEB4E45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Imagem 7" descr="Uma imagem contendo captura de tela&#10;&#10;Descrição gerada com muito alta confiança">
            <a:extLst>
              <a:ext uri="{FF2B5EF4-FFF2-40B4-BE49-F238E27FC236}">
                <a16:creationId xmlns:a16="http://schemas.microsoft.com/office/drawing/2014/main" xmlns="" id="{F4DE9F7B-659A-4DCE-AF74-52F1660A586A}"/>
              </a:ext>
            </a:extLst>
          </p:cNvPr>
          <p:cNvPicPr>
            <a:picLocks noChangeAspect="1"/>
          </p:cNvPicPr>
          <p:nvPr/>
        </p:nvPicPr>
        <p:blipFill>
          <a:blip r:embed="rId2"/>
          <a:stretch>
            <a:fillRect/>
          </a:stretch>
        </p:blipFill>
        <p:spPr>
          <a:xfrm>
            <a:off x="483364" y="480060"/>
            <a:ext cx="11231624" cy="5896602"/>
          </a:xfrm>
          <a:prstGeom prst="rect">
            <a:avLst/>
          </a:prstGeom>
        </p:spPr>
      </p:pic>
    </p:spTree>
    <p:extLst>
      <p:ext uri="{BB962C8B-B14F-4D97-AF65-F5344CB8AC3E}">
        <p14:creationId xmlns:p14="http://schemas.microsoft.com/office/powerpoint/2010/main" xmlns="" val="376386911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40" name="Group 12">
            <a:extLst>
              <a:ext uri="{FF2B5EF4-FFF2-40B4-BE49-F238E27FC236}">
                <a16:creationId xmlns:a16="http://schemas.microsoft.com/office/drawing/2014/main" xmlns="" id="{609316A9-990D-4EC3-A671-70EE5C1493A4}"/>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0" y="-8467"/>
            <a:ext cx="12192000" cy="6866467"/>
            <a:chOff x="0" y="-8467"/>
            <a:chExt cx="12192000" cy="6866467"/>
          </a:xfrm>
        </p:grpSpPr>
        <p:cxnSp>
          <p:nvCxnSpPr>
            <p:cNvPr id="14" name="Straight Connector 13">
              <a:extLst>
                <a:ext uri="{FF2B5EF4-FFF2-40B4-BE49-F238E27FC236}">
                  <a16:creationId xmlns:a16="http://schemas.microsoft.com/office/drawing/2014/main" xmlns="" id="{9B0C6109-9159-49CA-AD7A-F9035539DB7F}"/>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xmlns=""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xmlns="" id="{686F14F5-308C-4EB6-87AB-05DE9501B1AA}"/>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xmlns=""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6" name="Rectangle 23">
              <a:extLst>
                <a:ext uri="{FF2B5EF4-FFF2-40B4-BE49-F238E27FC236}">
                  <a16:creationId xmlns:a16="http://schemas.microsoft.com/office/drawing/2014/main" xmlns="" id="{BA032363-A188-47C5-9D59-9B788809DCD2}"/>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5">
              <a:extLst>
                <a:ext uri="{FF2B5EF4-FFF2-40B4-BE49-F238E27FC236}">
                  <a16:creationId xmlns:a16="http://schemas.microsoft.com/office/drawing/2014/main" xmlns="" id="{2C4077DF-6BB9-4069-AD28-6B1664EBB06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xmlns="" id="{1D2B8B50-3419-41ED-9A9F-3CF9EEBBD3F2}"/>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27">
              <a:extLst>
                <a:ext uri="{FF2B5EF4-FFF2-40B4-BE49-F238E27FC236}">
                  <a16:creationId xmlns:a16="http://schemas.microsoft.com/office/drawing/2014/main" xmlns="" id="{5C640498-2E73-4FA2-BEB6-C3596A458C8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28">
              <a:extLst>
                <a:ext uri="{FF2B5EF4-FFF2-40B4-BE49-F238E27FC236}">
                  <a16:creationId xmlns:a16="http://schemas.microsoft.com/office/drawing/2014/main" xmlns="" id="{3240EEFC-4112-4C39-A816-C815774F6D6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Rectangle 29">
              <a:extLst>
                <a:ext uri="{FF2B5EF4-FFF2-40B4-BE49-F238E27FC236}">
                  <a16:creationId xmlns:a16="http://schemas.microsoft.com/office/drawing/2014/main" xmlns="" id="{ADF362B0-03EA-4800-9FAA-9F128587E42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Isosceles Triangle 21">
              <a:extLst>
                <a:ext uri="{FF2B5EF4-FFF2-40B4-BE49-F238E27FC236}">
                  <a16:creationId xmlns:a16="http://schemas.microsoft.com/office/drawing/2014/main" xmlns="" id="{0BA84559-2F4C-4795-9246-4C563F942DB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a:extLst>
                <a:ext uri="{FF2B5EF4-FFF2-40B4-BE49-F238E27FC236}">
                  <a16:creationId xmlns:a16="http://schemas.microsoft.com/office/drawing/2014/main" xmlns="" id="{FA77A1AA-CA47-4A91-A0A1-0A8CE31A985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41" name="Rectangle 24">
            <a:extLst>
              <a:ext uri="{FF2B5EF4-FFF2-40B4-BE49-F238E27FC236}">
                <a16:creationId xmlns:a16="http://schemas.microsoft.com/office/drawing/2014/main" xmlns="" id="{03E8462A-FEBA-4848-81CC-3F8DA3E477B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2" name="Group 26">
            <a:extLst>
              <a:ext uri="{FF2B5EF4-FFF2-40B4-BE49-F238E27FC236}">
                <a16:creationId xmlns:a16="http://schemas.microsoft.com/office/drawing/2014/main" xmlns="" id="{2109F83F-40FE-4DB3-84CC-09FB3340D06D}"/>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0" y="-8467"/>
            <a:ext cx="12192000" cy="6866467"/>
            <a:chOff x="0" y="-8467"/>
            <a:chExt cx="12192000" cy="6866467"/>
          </a:xfrm>
        </p:grpSpPr>
        <p:cxnSp>
          <p:nvCxnSpPr>
            <p:cNvPr id="28" name="Straight Connector 27">
              <a:extLst>
                <a:ext uri="{FF2B5EF4-FFF2-40B4-BE49-F238E27FC236}">
                  <a16:creationId xmlns:a16="http://schemas.microsoft.com/office/drawing/2014/main" xmlns="" id="{1DE492D7-C3C3-48FF-80C8-37021EA0262F}"/>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xmlns=""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9" name="Rectangle 23">
              <a:extLst>
                <a:ext uri="{FF2B5EF4-FFF2-40B4-BE49-F238E27FC236}">
                  <a16:creationId xmlns:a16="http://schemas.microsoft.com/office/drawing/2014/main" xmlns="" id="{0B30FF97-2E9A-490A-AED2-90BA2E0EC17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5">
              <a:extLst>
                <a:ext uri="{FF2B5EF4-FFF2-40B4-BE49-F238E27FC236}">
                  <a16:creationId xmlns:a16="http://schemas.microsoft.com/office/drawing/2014/main" xmlns="" id="{B6D53C7D-A312-47B6-A66A-230A19CFACA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a:extLst>
                <a:ext uri="{FF2B5EF4-FFF2-40B4-BE49-F238E27FC236}">
                  <a16:creationId xmlns:a16="http://schemas.microsoft.com/office/drawing/2014/main" xmlns="" id="{9329D58C-0D2E-4A2B-AD6A-9CEE506784A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Rectangle 27">
              <a:extLst>
                <a:ext uri="{FF2B5EF4-FFF2-40B4-BE49-F238E27FC236}">
                  <a16:creationId xmlns:a16="http://schemas.microsoft.com/office/drawing/2014/main" xmlns="" id="{9D446EDE-C690-4461-8BF2-7634808FC8B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Rectangle 28">
              <a:extLst>
                <a:ext uri="{FF2B5EF4-FFF2-40B4-BE49-F238E27FC236}">
                  <a16:creationId xmlns:a16="http://schemas.microsoft.com/office/drawing/2014/main" xmlns="" id="{323F3D34-6531-4AD7-A8C6-195A090281A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4" name="Rectangle 29">
              <a:extLst>
                <a:ext uri="{FF2B5EF4-FFF2-40B4-BE49-F238E27FC236}">
                  <a16:creationId xmlns:a16="http://schemas.microsoft.com/office/drawing/2014/main" xmlns="" id="{B9B0AE3F-2350-435F-A9B0-C310BF87638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5" name="Isosceles Triangle 34">
              <a:extLst>
                <a:ext uri="{FF2B5EF4-FFF2-40B4-BE49-F238E27FC236}">
                  <a16:creationId xmlns:a16="http://schemas.microsoft.com/office/drawing/2014/main" xmlns="" id="{4EFA655C-9E50-4C14-A89E-AD7B648E4E2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6" name="Isosceles Triangle 35">
              <a:extLst>
                <a:ext uri="{FF2B5EF4-FFF2-40B4-BE49-F238E27FC236}">
                  <a16:creationId xmlns:a16="http://schemas.microsoft.com/office/drawing/2014/main" xmlns="" id="{3E843863-7D25-4C01-9A17-E817CB6D998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43" name="Rectangle 37">
            <a:extLst>
              <a:ext uri="{FF2B5EF4-FFF2-40B4-BE49-F238E27FC236}">
                <a16:creationId xmlns:a16="http://schemas.microsoft.com/office/drawing/2014/main" xmlns="" id="{7941F9B1-B01B-4A84-89D9-B169AEB4E45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Imagem 25" descr="Uma imagem contendo captura de tela&#10;&#10;Descrição gerada com alta confiança">
            <a:extLst>
              <a:ext uri="{FF2B5EF4-FFF2-40B4-BE49-F238E27FC236}">
                <a16:creationId xmlns:a16="http://schemas.microsoft.com/office/drawing/2014/main" xmlns="" id="{37BC6A3F-34C4-4263-A1B6-F2131E4746BC}"/>
              </a:ext>
            </a:extLst>
          </p:cNvPr>
          <p:cNvPicPr>
            <a:picLocks noChangeAspect="1"/>
          </p:cNvPicPr>
          <p:nvPr/>
        </p:nvPicPr>
        <p:blipFill>
          <a:blip r:embed="rId2"/>
          <a:stretch>
            <a:fillRect/>
          </a:stretch>
        </p:blipFill>
        <p:spPr>
          <a:xfrm>
            <a:off x="537224" y="480515"/>
            <a:ext cx="11117550" cy="5892302"/>
          </a:xfrm>
          <a:prstGeom prst="rect">
            <a:avLst/>
          </a:prstGeom>
        </p:spPr>
      </p:pic>
    </p:spTree>
    <p:extLst>
      <p:ext uri="{BB962C8B-B14F-4D97-AF65-F5344CB8AC3E}">
        <p14:creationId xmlns:p14="http://schemas.microsoft.com/office/powerpoint/2010/main" xmlns="" val="215428179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7" name="Group 9">
            <a:extLst>
              <a:ext uri="{FF2B5EF4-FFF2-40B4-BE49-F238E27FC236}">
                <a16:creationId xmlns:a16="http://schemas.microsoft.com/office/drawing/2014/main" xmlns="" id="{609316A9-990D-4EC3-A671-70EE5C1493A4}"/>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xmlns="" id="{9B0C6109-9159-49CA-AD7A-F9035539DB7F}"/>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xmlns=""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xmlns="" id="{686F14F5-308C-4EB6-87AB-05DE9501B1AA}"/>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xmlns=""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xmlns="" id="{BA032363-A188-47C5-9D59-9B788809DCD2}"/>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5">
              <a:extLst>
                <a:ext uri="{FF2B5EF4-FFF2-40B4-BE49-F238E27FC236}">
                  <a16:creationId xmlns:a16="http://schemas.microsoft.com/office/drawing/2014/main" xmlns="" id="{2C4077DF-6BB9-4069-AD28-6B1664EBB06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Isosceles Triangle 14">
              <a:extLst>
                <a:ext uri="{FF2B5EF4-FFF2-40B4-BE49-F238E27FC236}">
                  <a16:creationId xmlns:a16="http://schemas.microsoft.com/office/drawing/2014/main" xmlns="" id="{1D2B8B50-3419-41ED-9A9F-3CF9EEBBD3F2}"/>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7">
              <a:extLst>
                <a:ext uri="{FF2B5EF4-FFF2-40B4-BE49-F238E27FC236}">
                  <a16:creationId xmlns:a16="http://schemas.microsoft.com/office/drawing/2014/main" xmlns="" id="{5C640498-2E73-4FA2-BEB6-C3596A458C8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8">
              <a:extLst>
                <a:ext uri="{FF2B5EF4-FFF2-40B4-BE49-F238E27FC236}">
                  <a16:creationId xmlns:a16="http://schemas.microsoft.com/office/drawing/2014/main" xmlns="" id="{3240EEFC-4112-4C39-A816-C815774F6D6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9">
              <a:extLst>
                <a:ext uri="{FF2B5EF4-FFF2-40B4-BE49-F238E27FC236}">
                  <a16:creationId xmlns:a16="http://schemas.microsoft.com/office/drawing/2014/main" xmlns="" id="{ADF362B0-03EA-4800-9FAA-9F128587E42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xmlns="" id="{0BA84559-2F4C-4795-9246-4C563F942DB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xmlns="" id="{FA77A1AA-CA47-4A91-A0A1-0A8CE31A985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38" name="Rectangle 21">
            <a:extLst>
              <a:ext uri="{FF2B5EF4-FFF2-40B4-BE49-F238E27FC236}">
                <a16:creationId xmlns:a16="http://schemas.microsoft.com/office/drawing/2014/main" xmlns="" id="{03E8462A-FEBA-4848-81CC-3F8DA3E477B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9" name="Group 23">
            <a:extLst>
              <a:ext uri="{FF2B5EF4-FFF2-40B4-BE49-F238E27FC236}">
                <a16:creationId xmlns:a16="http://schemas.microsoft.com/office/drawing/2014/main" xmlns="" id="{2109F83F-40FE-4DB3-84CC-09FB3340D06D}"/>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0" y="-8467"/>
            <a:ext cx="12192000" cy="6866467"/>
            <a:chOff x="0" y="-8467"/>
            <a:chExt cx="12192000" cy="6866467"/>
          </a:xfrm>
        </p:grpSpPr>
        <p:cxnSp>
          <p:nvCxnSpPr>
            <p:cNvPr id="25" name="Straight Connector 24">
              <a:extLst>
                <a:ext uri="{FF2B5EF4-FFF2-40B4-BE49-F238E27FC236}">
                  <a16:creationId xmlns:a16="http://schemas.microsoft.com/office/drawing/2014/main" xmlns="" id="{1DE492D7-C3C3-48FF-80C8-37021EA0262F}"/>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xmlns=""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6" name="Rectangle 23">
              <a:extLst>
                <a:ext uri="{FF2B5EF4-FFF2-40B4-BE49-F238E27FC236}">
                  <a16:creationId xmlns:a16="http://schemas.microsoft.com/office/drawing/2014/main" xmlns="" id="{0B30FF97-2E9A-490A-AED2-90BA2E0EC17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5">
              <a:extLst>
                <a:ext uri="{FF2B5EF4-FFF2-40B4-BE49-F238E27FC236}">
                  <a16:creationId xmlns:a16="http://schemas.microsoft.com/office/drawing/2014/main" xmlns="" id="{B6D53C7D-A312-47B6-A66A-230A19CFACA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a:extLst>
                <a:ext uri="{FF2B5EF4-FFF2-40B4-BE49-F238E27FC236}">
                  <a16:creationId xmlns:a16="http://schemas.microsoft.com/office/drawing/2014/main" xmlns="" id="{9329D58C-0D2E-4A2B-AD6A-9CEE506784A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7">
              <a:extLst>
                <a:ext uri="{FF2B5EF4-FFF2-40B4-BE49-F238E27FC236}">
                  <a16:creationId xmlns:a16="http://schemas.microsoft.com/office/drawing/2014/main" xmlns="" id="{9D446EDE-C690-4461-8BF2-7634808FC8B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8">
              <a:extLst>
                <a:ext uri="{FF2B5EF4-FFF2-40B4-BE49-F238E27FC236}">
                  <a16:creationId xmlns:a16="http://schemas.microsoft.com/office/drawing/2014/main" xmlns="" id="{323F3D34-6531-4AD7-A8C6-195A090281A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29">
              <a:extLst>
                <a:ext uri="{FF2B5EF4-FFF2-40B4-BE49-F238E27FC236}">
                  <a16:creationId xmlns:a16="http://schemas.microsoft.com/office/drawing/2014/main" xmlns="" id="{B9B0AE3F-2350-435F-A9B0-C310BF87638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Isosceles Triangle 31">
              <a:extLst>
                <a:ext uri="{FF2B5EF4-FFF2-40B4-BE49-F238E27FC236}">
                  <a16:creationId xmlns:a16="http://schemas.microsoft.com/office/drawing/2014/main" xmlns="" id="{4EFA655C-9E50-4C14-A89E-AD7B648E4E2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Isosceles Triangle 32">
              <a:extLst>
                <a:ext uri="{FF2B5EF4-FFF2-40B4-BE49-F238E27FC236}">
                  <a16:creationId xmlns:a16="http://schemas.microsoft.com/office/drawing/2014/main" xmlns="" id="{3E843863-7D25-4C01-9A17-E817CB6D998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40" name="Rectangle 34">
            <a:extLst>
              <a:ext uri="{FF2B5EF4-FFF2-40B4-BE49-F238E27FC236}">
                <a16:creationId xmlns:a16="http://schemas.microsoft.com/office/drawing/2014/main" xmlns="" id="{7941F9B1-B01B-4A84-89D9-B169AEB4E45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 name="Imagem 3" descr="Uma imagem contendo captura de tela&#10;&#10;Descrição gerada com muito alta confiança">
            <a:extLst>
              <a:ext uri="{FF2B5EF4-FFF2-40B4-BE49-F238E27FC236}">
                <a16:creationId xmlns:a16="http://schemas.microsoft.com/office/drawing/2014/main" xmlns="" id="{C7AD3313-CC92-4B53-928E-A62A8A2E9C2A}"/>
              </a:ext>
            </a:extLst>
          </p:cNvPr>
          <p:cNvPicPr>
            <a:picLocks noGrp="1" noChangeAspect="1"/>
          </p:cNvPicPr>
          <p:nvPr>
            <p:ph idx="1"/>
          </p:nvPr>
        </p:nvPicPr>
        <p:blipFill>
          <a:blip r:embed="rId2"/>
          <a:stretch>
            <a:fillRect/>
          </a:stretch>
        </p:blipFill>
        <p:spPr>
          <a:xfrm>
            <a:off x="2986088" y="559483"/>
            <a:ext cx="6181601" cy="5698442"/>
          </a:xfrm>
          <a:prstGeom prst="rect">
            <a:avLst/>
          </a:prstGeom>
        </p:spPr>
      </p:pic>
    </p:spTree>
    <p:extLst>
      <p:ext uri="{BB962C8B-B14F-4D97-AF65-F5344CB8AC3E}">
        <p14:creationId xmlns:p14="http://schemas.microsoft.com/office/powerpoint/2010/main" xmlns="" val="226850311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xmlns="" id="{F770F226-971F-488A-9B87-EDC765839891}"/>
              </a:ext>
            </a:extLst>
          </p:cNvPr>
          <p:cNvSpPr>
            <a:spLocks noGrp="1"/>
          </p:cNvSpPr>
          <p:nvPr>
            <p:ph type="title"/>
          </p:nvPr>
        </p:nvSpPr>
        <p:spPr/>
        <p:txBody>
          <a:bodyPr/>
          <a:lstStyle/>
          <a:p>
            <a:r>
              <a:rPr lang="pt-BR" dirty="0"/>
              <a:t>Mecanismos de aceleração e paralelismo</a:t>
            </a:r>
          </a:p>
        </p:txBody>
      </p:sp>
      <p:sp>
        <p:nvSpPr>
          <p:cNvPr id="5" name="Espaço Reservado para Conteúdo 4">
            <a:extLst>
              <a:ext uri="{FF2B5EF4-FFF2-40B4-BE49-F238E27FC236}">
                <a16:creationId xmlns:a16="http://schemas.microsoft.com/office/drawing/2014/main" xmlns="" id="{2826119F-F942-45E4-9C57-7602955DDDC6}"/>
              </a:ext>
            </a:extLst>
          </p:cNvPr>
          <p:cNvSpPr>
            <a:spLocks noGrp="1"/>
          </p:cNvSpPr>
          <p:nvPr>
            <p:ph idx="1"/>
          </p:nvPr>
        </p:nvSpPr>
        <p:spPr/>
        <p:txBody>
          <a:bodyPr>
            <a:normAutofit/>
          </a:bodyPr>
          <a:lstStyle/>
          <a:p>
            <a:pPr algn="just"/>
            <a:r>
              <a:rPr lang="pt-BR" sz="2400" dirty="0"/>
              <a:t>Entretanto, o pipeline não é perfeito e nem sempre todos os estágios podem estar ocupados executando uma etapa da execução de uma instrução. Existem um conjunto de </a:t>
            </a:r>
            <a:r>
              <a:rPr lang="pt-BR" sz="2400" dirty="0">
                <a:solidFill>
                  <a:srgbClr val="002060"/>
                </a:solidFill>
              </a:rPr>
              <a:t>conflitos no pipeline</a:t>
            </a:r>
            <a:r>
              <a:rPr lang="pt-BR" sz="2400" dirty="0"/>
              <a:t> que reduzem seu desempenho.</a:t>
            </a:r>
          </a:p>
        </p:txBody>
      </p:sp>
    </p:spTree>
    <p:extLst>
      <p:ext uri="{BB962C8B-B14F-4D97-AF65-F5344CB8AC3E}">
        <p14:creationId xmlns:p14="http://schemas.microsoft.com/office/powerpoint/2010/main" xmlns="" val="290164246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xmlns="" id="{F770F226-971F-488A-9B87-EDC765839891}"/>
              </a:ext>
            </a:extLst>
          </p:cNvPr>
          <p:cNvSpPr>
            <a:spLocks noGrp="1"/>
          </p:cNvSpPr>
          <p:nvPr>
            <p:ph type="title"/>
          </p:nvPr>
        </p:nvSpPr>
        <p:spPr/>
        <p:txBody>
          <a:bodyPr/>
          <a:lstStyle/>
          <a:p>
            <a:r>
              <a:rPr lang="pt-BR" dirty="0"/>
              <a:t>Mecanismos de aceleração e paralelismo</a:t>
            </a:r>
          </a:p>
        </p:txBody>
      </p:sp>
      <p:sp>
        <p:nvSpPr>
          <p:cNvPr id="5" name="Espaço Reservado para Conteúdo 4">
            <a:extLst>
              <a:ext uri="{FF2B5EF4-FFF2-40B4-BE49-F238E27FC236}">
                <a16:creationId xmlns:a16="http://schemas.microsoft.com/office/drawing/2014/main" xmlns="" id="{2826119F-F942-45E4-9C57-7602955DDDC6}"/>
              </a:ext>
            </a:extLst>
          </p:cNvPr>
          <p:cNvSpPr>
            <a:spLocks noGrp="1"/>
          </p:cNvSpPr>
          <p:nvPr>
            <p:ph idx="1"/>
          </p:nvPr>
        </p:nvSpPr>
        <p:spPr/>
        <p:txBody>
          <a:bodyPr>
            <a:normAutofit/>
          </a:bodyPr>
          <a:lstStyle/>
          <a:p>
            <a:pPr algn="just"/>
            <a:r>
              <a:rPr lang="pt-BR" sz="2400" dirty="0"/>
              <a:t>Os principais conflitos do pipeline são:</a:t>
            </a:r>
          </a:p>
          <a:p>
            <a:pPr lvl="1" algn="just"/>
            <a:r>
              <a:rPr lang="pt-BR" sz="2400" dirty="0">
                <a:solidFill>
                  <a:srgbClr val="002060"/>
                </a:solidFill>
              </a:rPr>
              <a:t>Conflito de dados</a:t>
            </a:r>
            <a:r>
              <a:rPr lang="pt-BR" sz="2400" dirty="0"/>
              <a:t>: quanto um dado necessário para execução de uma instrução ainda não está disponível.</a:t>
            </a:r>
          </a:p>
          <a:p>
            <a:pPr lvl="1" algn="just"/>
            <a:r>
              <a:rPr lang="pt-BR" sz="2400" dirty="0">
                <a:solidFill>
                  <a:srgbClr val="002060"/>
                </a:solidFill>
              </a:rPr>
              <a:t>Conflito estrutural</a:t>
            </a:r>
            <a:r>
              <a:rPr lang="pt-BR" sz="2400" dirty="0"/>
              <a:t>: quando o mesmo recurso de hardware é necessário simultaneamente por mais de um estágio do pipeline.</a:t>
            </a:r>
          </a:p>
          <a:p>
            <a:pPr lvl="1" algn="just"/>
            <a:r>
              <a:rPr lang="pt-BR" sz="2400" dirty="0">
                <a:solidFill>
                  <a:srgbClr val="002060"/>
                </a:solidFill>
              </a:rPr>
              <a:t>Conflito de controle</a:t>
            </a:r>
            <a:r>
              <a:rPr lang="pt-BR" sz="2400" dirty="0"/>
              <a:t>: quando há mudanças no fluxo de controle que causam o desvio da execução de instruções.</a:t>
            </a:r>
          </a:p>
        </p:txBody>
      </p:sp>
    </p:spTree>
    <p:extLst>
      <p:ext uri="{BB962C8B-B14F-4D97-AF65-F5344CB8AC3E}">
        <p14:creationId xmlns:p14="http://schemas.microsoft.com/office/powerpoint/2010/main" xmlns="" val="165516100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xmlns="" id="{F770F226-971F-488A-9B87-EDC765839891}"/>
              </a:ext>
            </a:extLst>
          </p:cNvPr>
          <p:cNvSpPr>
            <a:spLocks noGrp="1"/>
          </p:cNvSpPr>
          <p:nvPr>
            <p:ph type="title"/>
          </p:nvPr>
        </p:nvSpPr>
        <p:spPr/>
        <p:txBody>
          <a:bodyPr/>
          <a:lstStyle/>
          <a:p>
            <a:r>
              <a:rPr lang="pt-BR" dirty="0"/>
              <a:t>Mecanismos de aceleração e paralelismo</a:t>
            </a:r>
          </a:p>
        </p:txBody>
      </p:sp>
      <p:sp>
        <p:nvSpPr>
          <p:cNvPr id="5" name="Espaço Reservado para Conteúdo 4">
            <a:extLst>
              <a:ext uri="{FF2B5EF4-FFF2-40B4-BE49-F238E27FC236}">
                <a16:creationId xmlns:a16="http://schemas.microsoft.com/office/drawing/2014/main" xmlns="" id="{2826119F-F942-45E4-9C57-7602955DDDC6}"/>
              </a:ext>
            </a:extLst>
          </p:cNvPr>
          <p:cNvSpPr>
            <a:spLocks noGrp="1"/>
          </p:cNvSpPr>
          <p:nvPr>
            <p:ph idx="1"/>
          </p:nvPr>
        </p:nvSpPr>
        <p:spPr/>
        <p:txBody>
          <a:bodyPr>
            <a:normAutofit/>
          </a:bodyPr>
          <a:lstStyle/>
          <a:p>
            <a:pPr algn="just"/>
            <a:r>
              <a:rPr lang="pt-BR" sz="2400" dirty="0"/>
              <a:t>Muitos desenvolvimentos nos processadores correspondem exatamente a soluções para esses conflitos no pipeline, e que também são mecanismos de aceleração. Os principais são os itens a seguir:</a:t>
            </a:r>
          </a:p>
        </p:txBody>
      </p:sp>
    </p:spTree>
    <p:extLst>
      <p:ext uri="{BB962C8B-B14F-4D97-AF65-F5344CB8AC3E}">
        <p14:creationId xmlns:p14="http://schemas.microsoft.com/office/powerpoint/2010/main" xmlns="" val="37741225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xmlns="" id="{C39FB992-9A1A-4761-A470-86E259FE2B8B}"/>
              </a:ext>
            </a:extLst>
          </p:cNvPr>
          <p:cNvSpPr>
            <a:spLocks noGrp="1"/>
          </p:cNvSpPr>
          <p:nvPr>
            <p:ph type="title"/>
          </p:nvPr>
        </p:nvSpPr>
        <p:spPr/>
        <p:txBody>
          <a:bodyPr/>
          <a:lstStyle/>
          <a:p>
            <a:r>
              <a:rPr lang="pt-BR" dirty="0"/>
              <a:t>Processador: Funções básicas</a:t>
            </a:r>
          </a:p>
        </p:txBody>
      </p:sp>
      <p:sp>
        <p:nvSpPr>
          <p:cNvPr id="5" name="Espaço Reservado para Conteúdo 4">
            <a:extLst>
              <a:ext uri="{FF2B5EF4-FFF2-40B4-BE49-F238E27FC236}">
                <a16:creationId xmlns:a16="http://schemas.microsoft.com/office/drawing/2014/main" xmlns="" id="{0144E25F-D2E2-449A-9B54-7501DBEAE564}"/>
              </a:ext>
            </a:extLst>
          </p:cNvPr>
          <p:cNvSpPr>
            <a:spLocks noGrp="1"/>
          </p:cNvSpPr>
          <p:nvPr>
            <p:ph idx="1"/>
          </p:nvPr>
        </p:nvSpPr>
        <p:spPr/>
        <p:txBody>
          <a:bodyPr/>
          <a:lstStyle/>
          <a:p>
            <a:pPr algn="just"/>
            <a:r>
              <a:rPr lang="pt-BR" dirty="0"/>
              <a:t>A principal função de qualquer processador é a de executar instruções de máquinas.</a:t>
            </a:r>
          </a:p>
          <a:p>
            <a:pPr algn="just"/>
            <a:r>
              <a:rPr lang="pt-BR" dirty="0"/>
              <a:t>Porém para executar as instruções de máquinas, é necessário busca-las de algum endereço de memória principal, decodificá-las e então executá-las.</a:t>
            </a:r>
          </a:p>
          <a:p>
            <a:pPr algn="just"/>
            <a:r>
              <a:rPr lang="pt-BR" dirty="0"/>
              <a:t>A sequencia básica de funcionamento da CPU corresponde a esse ciclo básico de “Busca, Decodificação e Execução”, que é denominado de ciclo de máquina.</a:t>
            </a:r>
          </a:p>
        </p:txBody>
      </p:sp>
    </p:spTree>
    <p:extLst>
      <p:ext uri="{BB962C8B-B14F-4D97-AF65-F5344CB8AC3E}">
        <p14:creationId xmlns:p14="http://schemas.microsoft.com/office/powerpoint/2010/main" xmlns="" val="1451809730"/>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xmlns="" id="{F770F226-971F-488A-9B87-EDC765839891}"/>
              </a:ext>
            </a:extLst>
          </p:cNvPr>
          <p:cNvSpPr>
            <a:spLocks noGrp="1"/>
          </p:cNvSpPr>
          <p:nvPr>
            <p:ph type="title"/>
          </p:nvPr>
        </p:nvSpPr>
        <p:spPr/>
        <p:txBody>
          <a:bodyPr/>
          <a:lstStyle/>
          <a:p>
            <a:r>
              <a:rPr lang="pt-BR" dirty="0"/>
              <a:t>Mecanismos de aceleração e paralelismo</a:t>
            </a:r>
          </a:p>
        </p:txBody>
      </p:sp>
      <p:sp>
        <p:nvSpPr>
          <p:cNvPr id="5" name="Espaço Reservado para Conteúdo 4">
            <a:extLst>
              <a:ext uri="{FF2B5EF4-FFF2-40B4-BE49-F238E27FC236}">
                <a16:creationId xmlns:a16="http://schemas.microsoft.com/office/drawing/2014/main" xmlns="" id="{2826119F-F942-45E4-9C57-7602955DDDC6}"/>
              </a:ext>
            </a:extLst>
          </p:cNvPr>
          <p:cNvSpPr>
            <a:spLocks noGrp="1"/>
          </p:cNvSpPr>
          <p:nvPr>
            <p:ph idx="1"/>
          </p:nvPr>
        </p:nvSpPr>
        <p:spPr/>
        <p:txBody>
          <a:bodyPr>
            <a:normAutofit/>
          </a:bodyPr>
          <a:lstStyle/>
          <a:p>
            <a:pPr algn="just"/>
            <a:r>
              <a:rPr lang="pt-BR" sz="2400" dirty="0"/>
              <a:t>Para evitar que o processador fique esperando cada instrução ser trazida da memória, várias </a:t>
            </a:r>
            <a:r>
              <a:rPr lang="pt-BR" sz="2400" dirty="0">
                <a:solidFill>
                  <a:srgbClr val="002060"/>
                </a:solidFill>
              </a:rPr>
              <a:t>instruções são buscadas antecipadamente</a:t>
            </a:r>
            <a:r>
              <a:rPr lang="pt-BR" sz="2400" dirty="0"/>
              <a:t> da memória e mantidos num buffer de pré-busca (</a:t>
            </a:r>
            <a:r>
              <a:rPr lang="pt-BR" sz="2400" dirty="0" err="1"/>
              <a:t>reorder</a:t>
            </a:r>
            <a:r>
              <a:rPr lang="pt-BR" sz="2400" dirty="0"/>
              <a:t> buffer) no processador.</a:t>
            </a:r>
          </a:p>
        </p:txBody>
      </p:sp>
    </p:spTree>
    <p:extLst>
      <p:ext uri="{BB962C8B-B14F-4D97-AF65-F5344CB8AC3E}">
        <p14:creationId xmlns:p14="http://schemas.microsoft.com/office/powerpoint/2010/main" xmlns="" val="194697128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xmlns="" id="{F770F226-971F-488A-9B87-EDC765839891}"/>
              </a:ext>
            </a:extLst>
          </p:cNvPr>
          <p:cNvSpPr>
            <a:spLocks noGrp="1"/>
          </p:cNvSpPr>
          <p:nvPr>
            <p:ph type="title"/>
          </p:nvPr>
        </p:nvSpPr>
        <p:spPr/>
        <p:txBody>
          <a:bodyPr/>
          <a:lstStyle/>
          <a:p>
            <a:r>
              <a:rPr lang="pt-BR" dirty="0"/>
              <a:t>Mecanismos de aceleração e paralelismo</a:t>
            </a:r>
          </a:p>
        </p:txBody>
      </p:sp>
      <p:sp>
        <p:nvSpPr>
          <p:cNvPr id="5" name="Espaço Reservado para Conteúdo 4">
            <a:extLst>
              <a:ext uri="{FF2B5EF4-FFF2-40B4-BE49-F238E27FC236}">
                <a16:creationId xmlns:a16="http://schemas.microsoft.com/office/drawing/2014/main" xmlns="" id="{2826119F-F942-45E4-9C57-7602955DDDC6}"/>
              </a:ext>
            </a:extLst>
          </p:cNvPr>
          <p:cNvSpPr>
            <a:spLocks noGrp="1"/>
          </p:cNvSpPr>
          <p:nvPr>
            <p:ph idx="1"/>
          </p:nvPr>
        </p:nvSpPr>
        <p:spPr/>
        <p:txBody>
          <a:bodyPr>
            <a:normAutofit/>
          </a:bodyPr>
          <a:lstStyle/>
          <a:p>
            <a:pPr algn="just"/>
            <a:r>
              <a:rPr lang="pt-BR" sz="2400" dirty="0"/>
              <a:t>Analisando um conjunto de “próximas instruções a executar”, o processador pode escolher fazer uma </a:t>
            </a:r>
            <a:r>
              <a:rPr lang="pt-BR" sz="2400" dirty="0">
                <a:solidFill>
                  <a:srgbClr val="002060"/>
                </a:solidFill>
              </a:rPr>
              <a:t>reordenação do código</a:t>
            </a:r>
            <a:r>
              <a:rPr lang="pt-BR" sz="2400" dirty="0"/>
              <a:t> ou </a:t>
            </a:r>
            <a:r>
              <a:rPr lang="pt-BR" sz="2400" dirty="0">
                <a:solidFill>
                  <a:srgbClr val="002060"/>
                </a:solidFill>
              </a:rPr>
              <a:t>escalonamento dinâmico de instruções</a:t>
            </a:r>
            <a:r>
              <a:rPr lang="pt-BR" sz="2400" dirty="0"/>
              <a:t>, executando as instruções numa ordem que mantenha a semântica do programa, mas também reduza os conflitos no pipeline.</a:t>
            </a:r>
          </a:p>
        </p:txBody>
      </p:sp>
    </p:spTree>
    <p:extLst>
      <p:ext uri="{BB962C8B-B14F-4D97-AF65-F5344CB8AC3E}">
        <p14:creationId xmlns:p14="http://schemas.microsoft.com/office/powerpoint/2010/main" xmlns="" val="230816022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xmlns="" id="{F770F226-971F-488A-9B87-EDC765839891}"/>
              </a:ext>
            </a:extLst>
          </p:cNvPr>
          <p:cNvSpPr>
            <a:spLocks noGrp="1"/>
          </p:cNvSpPr>
          <p:nvPr>
            <p:ph type="title"/>
          </p:nvPr>
        </p:nvSpPr>
        <p:spPr/>
        <p:txBody>
          <a:bodyPr/>
          <a:lstStyle/>
          <a:p>
            <a:r>
              <a:rPr lang="pt-BR" dirty="0"/>
              <a:t>Mecanismos de aceleração e paralelismo</a:t>
            </a:r>
          </a:p>
        </p:txBody>
      </p:sp>
      <p:sp>
        <p:nvSpPr>
          <p:cNvPr id="5" name="Espaço Reservado para Conteúdo 4">
            <a:extLst>
              <a:ext uri="{FF2B5EF4-FFF2-40B4-BE49-F238E27FC236}">
                <a16:creationId xmlns:a16="http://schemas.microsoft.com/office/drawing/2014/main" xmlns="" id="{2826119F-F942-45E4-9C57-7602955DDDC6}"/>
              </a:ext>
            </a:extLst>
          </p:cNvPr>
          <p:cNvSpPr>
            <a:spLocks noGrp="1"/>
          </p:cNvSpPr>
          <p:nvPr>
            <p:ph idx="1"/>
          </p:nvPr>
        </p:nvSpPr>
        <p:spPr/>
        <p:txBody>
          <a:bodyPr>
            <a:normAutofit/>
          </a:bodyPr>
          <a:lstStyle/>
          <a:p>
            <a:pPr algn="just"/>
            <a:r>
              <a:rPr lang="pt-BR" sz="2400" dirty="0"/>
              <a:t>Podemos ter o </a:t>
            </a:r>
            <a:r>
              <a:rPr lang="pt-BR" sz="2400" dirty="0">
                <a:solidFill>
                  <a:srgbClr val="002060"/>
                </a:solidFill>
              </a:rPr>
              <a:t>reordenamento estático de instruções</a:t>
            </a:r>
            <a:r>
              <a:rPr lang="pt-BR" sz="2400" dirty="0"/>
              <a:t>, feito pelo compilador, mas também, e principalmente, o </a:t>
            </a:r>
            <a:r>
              <a:rPr lang="pt-BR" sz="2400" dirty="0">
                <a:solidFill>
                  <a:srgbClr val="002060"/>
                </a:solidFill>
              </a:rPr>
              <a:t>reordenamento dinâmico de instruções</a:t>
            </a:r>
            <a:r>
              <a:rPr lang="pt-BR" sz="2400" dirty="0"/>
              <a:t>, feito pelo processador (em hardware específicos, como o de </a:t>
            </a:r>
            <a:r>
              <a:rPr lang="pt-BR" sz="2400" dirty="0" err="1">
                <a:solidFill>
                  <a:srgbClr val="002060"/>
                </a:solidFill>
              </a:rPr>
              <a:t>Tomasulo</a:t>
            </a:r>
            <a:r>
              <a:rPr lang="pt-BR" sz="2400" dirty="0"/>
              <a:t>). Alguns compiladores até enviam “juntas” todas as instruções que podem ser executadas em paralelo, no que chamamos de máquina com instruções muito longas (</a:t>
            </a:r>
            <a:r>
              <a:rPr lang="pt-BR" sz="2400" dirty="0" err="1">
                <a:solidFill>
                  <a:srgbClr val="002060"/>
                </a:solidFill>
              </a:rPr>
              <a:t>Very</a:t>
            </a:r>
            <a:r>
              <a:rPr lang="pt-BR" sz="2400" dirty="0">
                <a:solidFill>
                  <a:srgbClr val="002060"/>
                </a:solidFill>
              </a:rPr>
              <a:t> </a:t>
            </a:r>
            <a:r>
              <a:rPr lang="pt-BR" sz="2400" dirty="0" err="1">
                <a:solidFill>
                  <a:srgbClr val="002060"/>
                </a:solidFill>
              </a:rPr>
              <a:t>Large</a:t>
            </a:r>
            <a:r>
              <a:rPr lang="pt-BR" sz="2400" dirty="0">
                <a:solidFill>
                  <a:srgbClr val="002060"/>
                </a:solidFill>
              </a:rPr>
              <a:t> </a:t>
            </a:r>
            <a:r>
              <a:rPr lang="pt-BR" sz="2400" dirty="0" err="1">
                <a:solidFill>
                  <a:srgbClr val="002060"/>
                </a:solidFill>
              </a:rPr>
              <a:t>Inscruction</a:t>
            </a:r>
            <a:r>
              <a:rPr lang="pt-BR" sz="2400" dirty="0">
                <a:solidFill>
                  <a:srgbClr val="002060"/>
                </a:solidFill>
              </a:rPr>
              <a:t> </a:t>
            </a:r>
            <a:r>
              <a:rPr lang="pt-BR" sz="2400" dirty="0" err="1">
                <a:solidFill>
                  <a:srgbClr val="002060"/>
                </a:solidFill>
              </a:rPr>
              <a:t>Words</a:t>
            </a:r>
            <a:r>
              <a:rPr lang="pt-BR" sz="2400" dirty="0">
                <a:solidFill>
                  <a:srgbClr val="002060"/>
                </a:solidFill>
              </a:rPr>
              <a:t> – VLIW</a:t>
            </a:r>
            <a:r>
              <a:rPr lang="pt-BR" sz="2400" dirty="0"/>
              <a:t>).</a:t>
            </a:r>
          </a:p>
        </p:txBody>
      </p:sp>
    </p:spTree>
    <p:extLst>
      <p:ext uri="{BB962C8B-B14F-4D97-AF65-F5344CB8AC3E}">
        <p14:creationId xmlns:p14="http://schemas.microsoft.com/office/powerpoint/2010/main" xmlns="" val="177784721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xmlns="" id="{F770F226-971F-488A-9B87-EDC765839891}"/>
              </a:ext>
            </a:extLst>
          </p:cNvPr>
          <p:cNvSpPr>
            <a:spLocks noGrp="1"/>
          </p:cNvSpPr>
          <p:nvPr>
            <p:ph type="title"/>
          </p:nvPr>
        </p:nvSpPr>
        <p:spPr/>
        <p:txBody>
          <a:bodyPr/>
          <a:lstStyle/>
          <a:p>
            <a:r>
              <a:rPr lang="pt-BR" dirty="0"/>
              <a:t>Mecanismos de aceleração e paralelismo</a:t>
            </a:r>
          </a:p>
        </p:txBody>
      </p:sp>
      <p:sp>
        <p:nvSpPr>
          <p:cNvPr id="5" name="Espaço Reservado para Conteúdo 4">
            <a:extLst>
              <a:ext uri="{FF2B5EF4-FFF2-40B4-BE49-F238E27FC236}">
                <a16:creationId xmlns:a16="http://schemas.microsoft.com/office/drawing/2014/main" xmlns="" id="{2826119F-F942-45E4-9C57-7602955DDDC6}"/>
              </a:ext>
            </a:extLst>
          </p:cNvPr>
          <p:cNvSpPr>
            <a:spLocks noGrp="1"/>
          </p:cNvSpPr>
          <p:nvPr>
            <p:ph idx="1"/>
          </p:nvPr>
        </p:nvSpPr>
        <p:spPr/>
        <p:txBody>
          <a:bodyPr>
            <a:normAutofit/>
          </a:bodyPr>
          <a:lstStyle/>
          <a:p>
            <a:pPr algn="just"/>
            <a:r>
              <a:rPr lang="pt-BR" sz="2400" dirty="0"/>
              <a:t>O processador também pode tentar predizer os desvios, “adivinhando” se o desvio ocorrerá ou não, e assim já buscar a instrução correta e iniciar sua execução. Podemos ter </a:t>
            </a:r>
            <a:r>
              <a:rPr lang="pt-BR" sz="2400" dirty="0">
                <a:solidFill>
                  <a:srgbClr val="002060"/>
                </a:solidFill>
              </a:rPr>
              <a:t>previsão estática de desvio </a:t>
            </a:r>
            <a:r>
              <a:rPr lang="pt-BR" sz="2400" dirty="0"/>
              <a:t>e também a </a:t>
            </a:r>
            <a:r>
              <a:rPr lang="pt-BR" sz="2400" dirty="0">
                <a:solidFill>
                  <a:srgbClr val="002060"/>
                </a:solidFill>
              </a:rPr>
              <a:t>predição dinâmica de desvio</a:t>
            </a:r>
            <a:r>
              <a:rPr lang="pt-BR" sz="2400" dirty="0"/>
              <a:t>.</a:t>
            </a:r>
          </a:p>
        </p:txBody>
      </p:sp>
    </p:spTree>
    <p:extLst>
      <p:ext uri="{BB962C8B-B14F-4D97-AF65-F5344CB8AC3E}">
        <p14:creationId xmlns:p14="http://schemas.microsoft.com/office/powerpoint/2010/main" xmlns="" val="298186315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xmlns="" id="{F770F226-971F-488A-9B87-EDC765839891}"/>
              </a:ext>
            </a:extLst>
          </p:cNvPr>
          <p:cNvSpPr>
            <a:spLocks noGrp="1"/>
          </p:cNvSpPr>
          <p:nvPr>
            <p:ph type="title"/>
          </p:nvPr>
        </p:nvSpPr>
        <p:spPr/>
        <p:txBody>
          <a:bodyPr/>
          <a:lstStyle/>
          <a:p>
            <a:r>
              <a:rPr lang="pt-BR" dirty="0"/>
              <a:t>Mecanismos de aceleração e paralelismo</a:t>
            </a:r>
          </a:p>
        </p:txBody>
      </p:sp>
      <p:sp>
        <p:nvSpPr>
          <p:cNvPr id="5" name="Espaço Reservado para Conteúdo 4">
            <a:extLst>
              <a:ext uri="{FF2B5EF4-FFF2-40B4-BE49-F238E27FC236}">
                <a16:creationId xmlns:a16="http://schemas.microsoft.com/office/drawing/2014/main" xmlns="" id="{2826119F-F942-45E4-9C57-7602955DDDC6}"/>
              </a:ext>
            </a:extLst>
          </p:cNvPr>
          <p:cNvSpPr>
            <a:spLocks noGrp="1"/>
          </p:cNvSpPr>
          <p:nvPr>
            <p:ph idx="1"/>
          </p:nvPr>
        </p:nvSpPr>
        <p:spPr/>
        <p:txBody>
          <a:bodyPr>
            <a:normAutofit/>
          </a:bodyPr>
          <a:lstStyle/>
          <a:p>
            <a:pPr algn="just"/>
            <a:r>
              <a:rPr lang="pt-BR" sz="2400" dirty="0"/>
              <a:t>Na predição estática, o processador sempre “chuta” no mesmo resultado (aquele que não exige esperas pelo pipeline). Na predição dinâmica, o processador “aprende” os últimos resultados e “chuta” no resultado mais provável.</a:t>
            </a:r>
          </a:p>
        </p:txBody>
      </p:sp>
    </p:spTree>
    <p:extLst>
      <p:ext uri="{BB962C8B-B14F-4D97-AF65-F5344CB8AC3E}">
        <p14:creationId xmlns:p14="http://schemas.microsoft.com/office/powerpoint/2010/main" xmlns="" val="350349182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xmlns="" id="{F770F226-971F-488A-9B87-EDC765839891}"/>
              </a:ext>
            </a:extLst>
          </p:cNvPr>
          <p:cNvSpPr>
            <a:spLocks noGrp="1"/>
          </p:cNvSpPr>
          <p:nvPr>
            <p:ph type="title"/>
          </p:nvPr>
        </p:nvSpPr>
        <p:spPr/>
        <p:txBody>
          <a:bodyPr/>
          <a:lstStyle/>
          <a:p>
            <a:r>
              <a:rPr lang="pt-BR" dirty="0"/>
              <a:t>Mecanismos de aceleração e paralelismo</a:t>
            </a:r>
          </a:p>
        </p:txBody>
      </p:sp>
      <p:sp>
        <p:nvSpPr>
          <p:cNvPr id="5" name="Espaço Reservado para Conteúdo 4">
            <a:extLst>
              <a:ext uri="{FF2B5EF4-FFF2-40B4-BE49-F238E27FC236}">
                <a16:creationId xmlns:a16="http://schemas.microsoft.com/office/drawing/2014/main" xmlns="" id="{2826119F-F942-45E4-9C57-7602955DDDC6}"/>
              </a:ext>
            </a:extLst>
          </p:cNvPr>
          <p:cNvSpPr>
            <a:spLocks noGrp="1"/>
          </p:cNvSpPr>
          <p:nvPr>
            <p:ph idx="1"/>
          </p:nvPr>
        </p:nvSpPr>
        <p:spPr/>
        <p:txBody>
          <a:bodyPr>
            <a:normAutofit/>
          </a:bodyPr>
          <a:lstStyle/>
          <a:p>
            <a:pPr algn="just"/>
            <a:r>
              <a:rPr lang="pt-BR" sz="2400" dirty="0"/>
              <a:t>Boa parte dos mecanismos de aceleração para melhorar o desempenho do pipeline ficam </a:t>
            </a:r>
            <a:r>
              <a:rPr lang="pt-BR" sz="2400" dirty="0">
                <a:solidFill>
                  <a:srgbClr val="002060"/>
                </a:solidFill>
              </a:rPr>
              <a:t>escondidos na microarquitetura do processador e não são visíveis ao software</a:t>
            </a:r>
            <a:r>
              <a:rPr lang="pt-BR" sz="2400" dirty="0"/>
              <a:t>, que é o caso do </a:t>
            </a:r>
            <a:r>
              <a:rPr lang="pt-BR" sz="2400" dirty="0">
                <a:solidFill>
                  <a:srgbClr val="002060"/>
                </a:solidFill>
              </a:rPr>
              <a:t>reordenamento dinâmico de instruções, previsão de salto e adiantamento (</a:t>
            </a:r>
            <a:r>
              <a:rPr lang="pt-BR" sz="2400" dirty="0" err="1">
                <a:solidFill>
                  <a:srgbClr val="002060"/>
                </a:solidFill>
              </a:rPr>
              <a:t>forwarding</a:t>
            </a:r>
            <a:r>
              <a:rPr lang="pt-BR" sz="2400" dirty="0">
                <a:solidFill>
                  <a:srgbClr val="002060"/>
                </a:solidFill>
              </a:rPr>
              <a:t>)</a:t>
            </a:r>
            <a:r>
              <a:rPr lang="pt-BR" sz="2400" dirty="0"/>
              <a:t>.</a:t>
            </a:r>
          </a:p>
        </p:txBody>
      </p:sp>
    </p:spTree>
    <p:extLst>
      <p:ext uri="{BB962C8B-B14F-4D97-AF65-F5344CB8AC3E}">
        <p14:creationId xmlns:p14="http://schemas.microsoft.com/office/powerpoint/2010/main" xmlns="" val="1908817867"/>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xmlns="" id="{F770F226-971F-488A-9B87-EDC765839891}"/>
              </a:ext>
            </a:extLst>
          </p:cNvPr>
          <p:cNvSpPr>
            <a:spLocks noGrp="1"/>
          </p:cNvSpPr>
          <p:nvPr>
            <p:ph type="title"/>
          </p:nvPr>
        </p:nvSpPr>
        <p:spPr/>
        <p:txBody>
          <a:bodyPr/>
          <a:lstStyle/>
          <a:p>
            <a:r>
              <a:rPr lang="pt-BR" dirty="0"/>
              <a:t>Mecanismos de aceleração e paralelismo</a:t>
            </a:r>
          </a:p>
        </p:txBody>
      </p:sp>
      <p:sp>
        <p:nvSpPr>
          <p:cNvPr id="5" name="Espaço Reservado para Conteúdo 4">
            <a:extLst>
              <a:ext uri="{FF2B5EF4-FFF2-40B4-BE49-F238E27FC236}">
                <a16:creationId xmlns:a16="http://schemas.microsoft.com/office/drawing/2014/main" xmlns="" id="{2826119F-F942-45E4-9C57-7602955DDDC6}"/>
              </a:ext>
            </a:extLst>
          </p:cNvPr>
          <p:cNvSpPr>
            <a:spLocks noGrp="1"/>
          </p:cNvSpPr>
          <p:nvPr>
            <p:ph idx="1"/>
          </p:nvPr>
        </p:nvSpPr>
        <p:spPr/>
        <p:txBody>
          <a:bodyPr>
            <a:normAutofit/>
          </a:bodyPr>
          <a:lstStyle/>
          <a:p>
            <a:pPr algn="just"/>
            <a:r>
              <a:rPr lang="pt-BR" sz="2400" dirty="0"/>
              <a:t>Entretanto, técnicas como o uso de </a:t>
            </a:r>
            <a:r>
              <a:rPr lang="pt-BR" sz="2400" dirty="0">
                <a:solidFill>
                  <a:srgbClr val="002060"/>
                </a:solidFill>
              </a:rPr>
              <a:t>caches separadas</a:t>
            </a:r>
            <a:r>
              <a:rPr lang="pt-BR" sz="2400" dirty="0"/>
              <a:t> (para conflito estrutural), </a:t>
            </a:r>
            <a:r>
              <a:rPr lang="pt-BR" sz="2400" dirty="0">
                <a:solidFill>
                  <a:srgbClr val="002060"/>
                </a:solidFill>
              </a:rPr>
              <a:t>salto retardado</a:t>
            </a:r>
            <a:r>
              <a:rPr lang="pt-BR" sz="2400" dirty="0"/>
              <a:t> e </a:t>
            </a:r>
            <a:r>
              <a:rPr lang="pt-BR" sz="2400" dirty="0">
                <a:solidFill>
                  <a:srgbClr val="002060"/>
                </a:solidFill>
              </a:rPr>
              <a:t>desenrolamento de laço (loop </a:t>
            </a:r>
            <a:r>
              <a:rPr lang="pt-BR" sz="2400" dirty="0" err="1">
                <a:solidFill>
                  <a:srgbClr val="002060"/>
                </a:solidFill>
              </a:rPr>
              <a:t>unrolling</a:t>
            </a:r>
            <a:r>
              <a:rPr lang="pt-BR" sz="2400" dirty="0">
                <a:solidFill>
                  <a:srgbClr val="002060"/>
                </a:solidFill>
              </a:rPr>
              <a:t>) </a:t>
            </a:r>
            <a:r>
              <a:rPr lang="pt-BR" sz="2400" dirty="0"/>
              <a:t>(para conflito de controle), e </a:t>
            </a:r>
            <a:r>
              <a:rPr lang="pt-BR" sz="2400" dirty="0">
                <a:solidFill>
                  <a:srgbClr val="002060"/>
                </a:solidFill>
              </a:rPr>
              <a:t>reordenamento estático de instruções</a:t>
            </a:r>
            <a:r>
              <a:rPr lang="pt-BR" sz="2400" dirty="0"/>
              <a:t> (para conflito de dados) são todas visíveis ao software e implementadas em bons compiladores.</a:t>
            </a:r>
          </a:p>
        </p:txBody>
      </p:sp>
    </p:spTree>
    <p:extLst>
      <p:ext uri="{BB962C8B-B14F-4D97-AF65-F5344CB8AC3E}">
        <p14:creationId xmlns:p14="http://schemas.microsoft.com/office/powerpoint/2010/main" xmlns="" val="128829487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xmlns="" id="{F770F226-971F-488A-9B87-EDC765839891}"/>
              </a:ext>
            </a:extLst>
          </p:cNvPr>
          <p:cNvSpPr>
            <a:spLocks noGrp="1"/>
          </p:cNvSpPr>
          <p:nvPr>
            <p:ph type="title"/>
          </p:nvPr>
        </p:nvSpPr>
        <p:spPr/>
        <p:txBody>
          <a:bodyPr/>
          <a:lstStyle/>
          <a:p>
            <a:r>
              <a:rPr lang="pt-BR" dirty="0"/>
              <a:t>Mecanismos de aceleração e paralelismo</a:t>
            </a:r>
          </a:p>
        </p:txBody>
      </p:sp>
      <p:sp>
        <p:nvSpPr>
          <p:cNvPr id="5" name="Espaço Reservado para Conteúdo 4">
            <a:extLst>
              <a:ext uri="{FF2B5EF4-FFF2-40B4-BE49-F238E27FC236}">
                <a16:creationId xmlns:a16="http://schemas.microsoft.com/office/drawing/2014/main" xmlns="" id="{2826119F-F942-45E4-9C57-7602955DDDC6}"/>
              </a:ext>
            </a:extLst>
          </p:cNvPr>
          <p:cNvSpPr>
            <a:spLocks noGrp="1"/>
          </p:cNvSpPr>
          <p:nvPr>
            <p:ph idx="1"/>
          </p:nvPr>
        </p:nvSpPr>
        <p:spPr/>
        <p:txBody>
          <a:bodyPr>
            <a:normAutofit/>
          </a:bodyPr>
          <a:lstStyle/>
          <a:p>
            <a:pPr algn="just"/>
            <a:r>
              <a:rPr lang="pt-BR" sz="2400" dirty="0"/>
              <a:t>Processadores também pode </a:t>
            </a:r>
            <a:r>
              <a:rPr lang="pt-BR" sz="2400" dirty="0">
                <a:solidFill>
                  <a:srgbClr val="002060"/>
                </a:solidFill>
              </a:rPr>
              <a:t>replicar alguns estágios do pipeline (</a:t>
            </a:r>
            <a:r>
              <a:rPr lang="pt-BR" sz="2400" dirty="0" err="1">
                <a:solidFill>
                  <a:srgbClr val="002060"/>
                </a:solidFill>
              </a:rPr>
              <a:t>ex</a:t>
            </a:r>
            <a:r>
              <a:rPr lang="pt-BR" sz="2400" dirty="0">
                <a:solidFill>
                  <a:srgbClr val="002060"/>
                </a:solidFill>
              </a:rPr>
              <a:t>: unidades de execução) ou replicar pipelines inteiros</a:t>
            </a:r>
            <a:r>
              <a:rPr lang="pt-BR" sz="2400" dirty="0"/>
              <a:t>, permitindo a execução de mais de uma instrução no mesmo estágio ao mesmo tempo. Processadores com essa organização são chamados </a:t>
            </a:r>
            <a:r>
              <a:rPr lang="pt-BR" sz="2400" dirty="0" err="1">
                <a:solidFill>
                  <a:srgbClr val="002060"/>
                </a:solidFill>
              </a:rPr>
              <a:t>superescalares</a:t>
            </a:r>
            <a:r>
              <a:rPr lang="pt-BR" sz="2400" dirty="0"/>
              <a:t>.</a:t>
            </a:r>
          </a:p>
        </p:txBody>
      </p:sp>
    </p:spTree>
    <p:extLst>
      <p:ext uri="{BB962C8B-B14F-4D97-AF65-F5344CB8AC3E}">
        <p14:creationId xmlns:p14="http://schemas.microsoft.com/office/powerpoint/2010/main" xmlns="" val="335964772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6" name="Group 8">
            <a:extLst>
              <a:ext uri="{FF2B5EF4-FFF2-40B4-BE49-F238E27FC236}">
                <a16:creationId xmlns:a16="http://schemas.microsoft.com/office/drawing/2014/main" xmlns="" id="{609316A9-990D-4EC3-A671-70EE5C1493A4}"/>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0" y="-8467"/>
            <a:ext cx="12192000" cy="6866467"/>
            <a:chOff x="0" y="-8467"/>
            <a:chExt cx="12192000" cy="6866467"/>
          </a:xfrm>
        </p:grpSpPr>
        <p:cxnSp>
          <p:nvCxnSpPr>
            <p:cNvPr id="10" name="Straight Connector 9">
              <a:extLst>
                <a:ext uri="{FF2B5EF4-FFF2-40B4-BE49-F238E27FC236}">
                  <a16:creationId xmlns:a16="http://schemas.microsoft.com/office/drawing/2014/main" xmlns="" id="{9B0C6109-9159-49CA-AD7A-F9035539DB7F}"/>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xmlns=""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xmlns="" id="{686F14F5-308C-4EB6-87AB-05DE9501B1AA}"/>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xmlns=""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a:extLst>
                <a:ext uri="{FF2B5EF4-FFF2-40B4-BE49-F238E27FC236}">
                  <a16:creationId xmlns:a16="http://schemas.microsoft.com/office/drawing/2014/main" xmlns="" id="{BA032363-A188-47C5-9D59-9B788809DCD2}"/>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a:extLst>
                <a:ext uri="{FF2B5EF4-FFF2-40B4-BE49-F238E27FC236}">
                  <a16:creationId xmlns:a16="http://schemas.microsoft.com/office/drawing/2014/main" xmlns="" id="{2C4077DF-6BB9-4069-AD28-6B1664EBB06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xmlns="" id="{1D2B8B50-3419-41ED-9A9F-3CF9EEBBD3F2}"/>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a:extLst>
                <a:ext uri="{FF2B5EF4-FFF2-40B4-BE49-F238E27FC236}">
                  <a16:creationId xmlns:a16="http://schemas.microsoft.com/office/drawing/2014/main" xmlns="" id="{5C640498-2E73-4FA2-BEB6-C3596A458C8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a:extLst>
                <a:ext uri="{FF2B5EF4-FFF2-40B4-BE49-F238E27FC236}">
                  <a16:creationId xmlns:a16="http://schemas.microsoft.com/office/drawing/2014/main" xmlns="" id="{3240EEFC-4112-4C39-A816-C815774F6D6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a:extLst>
                <a:ext uri="{FF2B5EF4-FFF2-40B4-BE49-F238E27FC236}">
                  <a16:creationId xmlns:a16="http://schemas.microsoft.com/office/drawing/2014/main" xmlns="" id="{ADF362B0-03EA-4800-9FAA-9F128587E42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xmlns="" id="{0BA84559-2F4C-4795-9246-4C563F942DB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xmlns="" id="{FA77A1AA-CA47-4A91-A0A1-0A8CE31A985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37" name="Rectangle 20">
            <a:extLst>
              <a:ext uri="{FF2B5EF4-FFF2-40B4-BE49-F238E27FC236}">
                <a16:creationId xmlns:a16="http://schemas.microsoft.com/office/drawing/2014/main" xmlns="" id="{03E8462A-FEBA-4848-81CC-3F8DA3E477B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 name="Group 22">
            <a:extLst>
              <a:ext uri="{FF2B5EF4-FFF2-40B4-BE49-F238E27FC236}">
                <a16:creationId xmlns:a16="http://schemas.microsoft.com/office/drawing/2014/main" xmlns="" id="{2109F83F-40FE-4DB3-84CC-09FB3340D06D}"/>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0" y="-8467"/>
            <a:ext cx="12192000" cy="6866467"/>
            <a:chOff x="0" y="-8467"/>
            <a:chExt cx="12192000" cy="6866467"/>
          </a:xfrm>
        </p:grpSpPr>
        <p:cxnSp>
          <p:nvCxnSpPr>
            <p:cNvPr id="24" name="Straight Connector 23">
              <a:extLst>
                <a:ext uri="{FF2B5EF4-FFF2-40B4-BE49-F238E27FC236}">
                  <a16:creationId xmlns:a16="http://schemas.microsoft.com/office/drawing/2014/main" xmlns="" id="{1DE492D7-C3C3-48FF-80C8-37021EA0262F}"/>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xmlns=""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5" name="Rectangle 23">
              <a:extLst>
                <a:ext uri="{FF2B5EF4-FFF2-40B4-BE49-F238E27FC236}">
                  <a16:creationId xmlns:a16="http://schemas.microsoft.com/office/drawing/2014/main" xmlns="" id="{0B30FF97-2E9A-490A-AED2-90BA2E0EC17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xmlns="" id="{B6D53C7D-A312-47B6-A66A-230A19CFACA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a:extLst>
                <a:ext uri="{FF2B5EF4-FFF2-40B4-BE49-F238E27FC236}">
                  <a16:creationId xmlns:a16="http://schemas.microsoft.com/office/drawing/2014/main" xmlns="" id="{9329D58C-0D2E-4A2B-AD6A-9CEE506784A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a:extLst>
                <a:ext uri="{FF2B5EF4-FFF2-40B4-BE49-F238E27FC236}">
                  <a16:creationId xmlns:a16="http://schemas.microsoft.com/office/drawing/2014/main" xmlns="" id="{9D446EDE-C690-4461-8BF2-7634808FC8B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a:extLst>
                <a:ext uri="{FF2B5EF4-FFF2-40B4-BE49-F238E27FC236}">
                  <a16:creationId xmlns:a16="http://schemas.microsoft.com/office/drawing/2014/main" xmlns="" id="{323F3D34-6531-4AD7-A8C6-195A090281A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a:extLst>
                <a:ext uri="{FF2B5EF4-FFF2-40B4-BE49-F238E27FC236}">
                  <a16:creationId xmlns:a16="http://schemas.microsoft.com/office/drawing/2014/main" xmlns="" id="{B9B0AE3F-2350-435F-A9B0-C310BF87638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a:extLst>
                <a:ext uri="{FF2B5EF4-FFF2-40B4-BE49-F238E27FC236}">
                  <a16:creationId xmlns:a16="http://schemas.microsoft.com/office/drawing/2014/main" xmlns="" id="{4EFA655C-9E50-4C14-A89E-AD7B648E4E2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Isosceles Triangle 31">
              <a:extLst>
                <a:ext uri="{FF2B5EF4-FFF2-40B4-BE49-F238E27FC236}">
                  <a16:creationId xmlns:a16="http://schemas.microsoft.com/office/drawing/2014/main" xmlns="" id="{3E843863-7D25-4C01-9A17-E817CB6D998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39" name="Rectangle 33">
            <a:extLst>
              <a:ext uri="{FF2B5EF4-FFF2-40B4-BE49-F238E27FC236}">
                <a16:creationId xmlns:a16="http://schemas.microsoft.com/office/drawing/2014/main" xmlns="" id="{7941F9B1-B01B-4A84-89D9-B169AEB4E45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magem 3">
            <a:extLst>
              <a:ext uri="{FF2B5EF4-FFF2-40B4-BE49-F238E27FC236}">
                <a16:creationId xmlns:a16="http://schemas.microsoft.com/office/drawing/2014/main" xmlns="" id="{14689D51-BC7A-4FB4-A5BD-9A8C258CBA07}"/>
              </a:ext>
            </a:extLst>
          </p:cNvPr>
          <p:cNvPicPr>
            <a:picLocks noChangeAspect="1"/>
          </p:cNvPicPr>
          <p:nvPr/>
        </p:nvPicPr>
        <p:blipFill>
          <a:blip r:embed="rId2"/>
          <a:stretch>
            <a:fillRect/>
          </a:stretch>
        </p:blipFill>
        <p:spPr>
          <a:xfrm>
            <a:off x="1315285" y="1131994"/>
            <a:ext cx="9563306" cy="4590386"/>
          </a:xfrm>
          <a:prstGeom prst="rect">
            <a:avLst/>
          </a:prstGeom>
        </p:spPr>
      </p:pic>
    </p:spTree>
    <p:extLst>
      <p:ext uri="{BB962C8B-B14F-4D97-AF65-F5344CB8AC3E}">
        <p14:creationId xmlns:p14="http://schemas.microsoft.com/office/powerpoint/2010/main" xmlns="" val="408838971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6" name="Group 8">
            <a:extLst>
              <a:ext uri="{FF2B5EF4-FFF2-40B4-BE49-F238E27FC236}">
                <a16:creationId xmlns:a16="http://schemas.microsoft.com/office/drawing/2014/main" xmlns="" id="{609316A9-990D-4EC3-A671-70EE5C1493A4}"/>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0" y="-8467"/>
            <a:ext cx="12192000" cy="6866467"/>
            <a:chOff x="0" y="-8467"/>
            <a:chExt cx="12192000" cy="6866467"/>
          </a:xfrm>
        </p:grpSpPr>
        <p:cxnSp>
          <p:nvCxnSpPr>
            <p:cNvPr id="10" name="Straight Connector 9">
              <a:extLst>
                <a:ext uri="{FF2B5EF4-FFF2-40B4-BE49-F238E27FC236}">
                  <a16:creationId xmlns:a16="http://schemas.microsoft.com/office/drawing/2014/main" xmlns="" id="{9B0C6109-9159-49CA-AD7A-F9035539DB7F}"/>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xmlns=""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xmlns="" id="{686F14F5-308C-4EB6-87AB-05DE9501B1AA}"/>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xmlns=""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a:extLst>
                <a:ext uri="{FF2B5EF4-FFF2-40B4-BE49-F238E27FC236}">
                  <a16:creationId xmlns:a16="http://schemas.microsoft.com/office/drawing/2014/main" xmlns="" id="{BA032363-A188-47C5-9D59-9B788809DCD2}"/>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a:extLst>
                <a:ext uri="{FF2B5EF4-FFF2-40B4-BE49-F238E27FC236}">
                  <a16:creationId xmlns:a16="http://schemas.microsoft.com/office/drawing/2014/main" xmlns="" id="{2C4077DF-6BB9-4069-AD28-6B1664EBB06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xmlns="" id="{1D2B8B50-3419-41ED-9A9F-3CF9EEBBD3F2}"/>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a:extLst>
                <a:ext uri="{FF2B5EF4-FFF2-40B4-BE49-F238E27FC236}">
                  <a16:creationId xmlns:a16="http://schemas.microsoft.com/office/drawing/2014/main" xmlns="" id="{5C640498-2E73-4FA2-BEB6-C3596A458C8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a:extLst>
                <a:ext uri="{FF2B5EF4-FFF2-40B4-BE49-F238E27FC236}">
                  <a16:creationId xmlns:a16="http://schemas.microsoft.com/office/drawing/2014/main" xmlns="" id="{3240EEFC-4112-4C39-A816-C815774F6D6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a:extLst>
                <a:ext uri="{FF2B5EF4-FFF2-40B4-BE49-F238E27FC236}">
                  <a16:creationId xmlns:a16="http://schemas.microsoft.com/office/drawing/2014/main" xmlns="" id="{ADF362B0-03EA-4800-9FAA-9F128587E42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xmlns="" id="{0BA84559-2F4C-4795-9246-4C563F942DB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xmlns="" id="{FA77A1AA-CA47-4A91-A0A1-0A8CE31A985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37" name="Rectangle 20">
            <a:extLst>
              <a:ext uri="{FF2B5EF4-FFF2-40B4-BE49-F238E27FC236}">
                <a16:creationId xmlns:a16="http://schemas.microsoft.com/office/drawing/2014/main" xmlns="" id="{03E8462A-FEBA-4848-81CC-3F8DA3E477B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 name="Group 22">
            <a:extLst>
              <a:ext uri="{FF2B5EF4-FFF2-40B4-BE49-F238E27FC236}">
                <a16:creationId xmlns:a16="http://schemas.microsoft.com/office/drawing/2014/main" xmlns="" id="{2109F83F-40FE-4DB3-84CC-09FB3340D06D}"/>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0" y="-8467"/>
            <a:ext cx="12192000" cy="6866467"/>
            <a:chOff x="0" y="-8467"/>
            <a:chExt cx="12192000" cy="6866467"/>
          </a:xfrm>
        </p:grpSpPr>
        <p:cxnSp>
          <p:nvCxnSpPr>
            <p:cNvPr id="24" name="Straight Connector 23">
              <a:extLst>
                <a:ext uri="{FF2B5EF4-FFF2-40B4-BE49-F238E27FC236}">
                  <a16:creationId xmlns:a16="http://schemas.microsoft.com/office/drawing/2014/main" xmlns="" id="{1DE492D7-C3C3-48FF-80C8-37021EA0262F}"/>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xmlns=""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5" name="Rectangle 23">
              <a:extLst>
                <a:ext uri="{FF2B5EF4-FFF2-40B4-BE49-F238E27FC236}">
                  <a16:creationId xmlns:a16="http://schemas.microsoft.com/office/drawing/2014/main" xmlns="" id="{0B30FF97-2E9A-490A-AED2-90BA2E0EC17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xmlns="" id="{B6D53C7D-A312-47B6-A66A-230A19CFACA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a:extLst>
                <a:ext uri="{FF2B5EF4-FFF2-40B4-BE49-F238E27FC236}">
                  <a16:creationId xmlns:a16="http://schemas.microsoft.com/office/drawing/2014/main" xmlns="" id="{9329D58C-0D2E-4A2B-AD6A-9CEE506784A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a:extLst>
                <a:ext uri="{FF2B5EF4-FFF2-40B4-BE49-F238E27FC236}">
                  <a16:creationId xmlns:a16="http://schemas.microsoft.com/office/drawing/2014/main" xmlns="" id="{9D446EDE-C690-4461-8BF2-7634808FC8B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a:extLst>
                <a:ext uri="{FF2B5EF4-FFF2-40B4-BE49-F238E27FC236}">
                  <a16:creationId xmlns:a16="http://schemas.microsoft.com/office/drawing/2014/main" xmlns="" id="{323F3D34-6531-4AD7-A8C6-195A090281A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a:extLst>
                <a:ext uri="{FF2B5EF4-FFF2-40B4-BE49-F238E27FC236}">
                  <a16:creationId xmlns:a16="http://schemas.microsoft.com/office/drawing/2014/main" xmlns="" id="{B9B0AE3F-2350-435F-A9B0-C310BF87638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a:extLst>
                <a:ext uri="{FF2B5EF4-FFF2-40B4-BE49-F238E27FC236}">
                  <a16:creationId xmlns:a16="http://schemas.microsoft.com/office/drawing/2014/main" xmlns="" id="{4EFA655C-9E50-4C14-A89E-AD7B648E4E2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Isosceles Triangle 31">
              <a:extLst>
                <a:ext uri="{FF2B5EF4-FFF2-40B4-BE49-F238E27FC236}">
                  <a16:creationId xmlns:a16="http://schemas.microsoft.com/office/drawing/2014/main" xmlns="" id="{3E843863-7D25-4C01-9A17-E817CB6D998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39" name="Rectangle 33">
            <a:extLst>
              <a:ext uri="{FF2B5EF4-FFF2-40B4-BE49-F238E27FC236}">
                <a16:creationId xmlns:a16="http://schemas.microsoft.com/office/drawing/2014/main" xmlns="" id="{7941F9B1-B01B-4A84-89D9-B169AEB4E45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Imagem 32" descr="Uma imagem contendo captura de tela&#10;&#10;Descrição gerada com alta confiança">
            <a:extLst>
              <a:ext uri="{FF2B5EF4-FFF2-40B4-BE49-F238E27FC236}">
                <a16:creationId xmlns:a16="http://schemas.microsoft.com/office/drawing/2014/main" xmlns="" id="{1830A1F0-66B4-4B25-B5D0-EAC463B33D53}"/>
              </a:ext>
            </a:extLst>
          </p:cNvPr>
          <p:cNvPicPr>
            <a:picLocks noChangeAspect="1"/>
          </p:cNvPicPr>
          <p:nvPr/>
        </p:nvPicPr>
        <p:blipFill>
          <a:blip r:embed="rId2"/>
          <a:stretch>
            <a:fillRect/>
          </a:stretch>
        </p:blipFill>
        <p:spPr>
          <a:xfrm>
            <a:off x="3014663" y="700088"/>
            <a:ext cx="5910870" cy="5666763"/>
          </a:xfrm>
          <a:prstGeom prst="rect">
            <a:avLst/>
          </a:prstGeom>
        </p:spPr>
      </p:pic>
    </p:spTree>
    <p:extLst>
      <p:ext uri="{BB962C8B-B14F-4D97-AF65-F5344CB8AC3E}">
        <p14:creationId xmlns:p14="http://schemas.microsoft.com/office/powerpoint/2010/main" xmlns="" val="25227651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E6C28132-0D56-4A19-8F9E-8884DDDE3D82}"/>
              </a:ext>
            </a:extLst>
          </p:cNvPr>
          <p:cNvSpPr>
            <a:spLocks noGrp="1"/>
          </p:cNvSpPr>
          <p:nvPr>
            <p:ph type="title"/>
          </p:nvPr>
        </p:nvSpPr>
        <p:spPr/>
        <p:txBody>
          <a:bodyPr/>
          <a:lstStyle/>
          <a:p>
            <a:r>
              <a:rPr lang="pt-BR" dirty="0"/>
              <a:t>Processador: Funções básicas</a:t>
            </a:r>
          </a:p>
        </p:txBody>
      </p:sp>
      <p:sp>
        <p:nvSpPr>
          <p:cNvPr id="3" name="Espaço Reservado para Conteúdo 2">
            <a:extLst>
              <a:ext uri="{FF2B5EF4-FFF2-40B4-BE49-F238E27FC236}">
                <a16:creationId xmlns:a16="http://schemas.microsoft.com/office/drawing/2014/main" xmlns="" id="{E40BB3B9-0157-4567-AF77-8DDB94D3A3BF}"/>
              </a:ext>
            </a:extLst>
          </p:cNvPr>
          <p:cNvSpPr>
            <a:spLocks noGrp="1"/>
          </p:cNvSpPr>
          <p:nvPr>
            <p:ph idx="1"/>
          </p:nvPr>
        </p:nvSpPr>
        <p:spPr/>
        <p:txBody>
          <a:bodyPr/>
          <a:lstStyle/>
          <a:p>
            <a:pPr algn="just"/>
            <a:r>
              <a:rPr lang="pt-BR" dirty="0"/>
              <a:t>Mais especificamente, é necessário (1) buscar a instrução a partir de um endereço e copiá-la num registrador da CPU, (2) incrementar o endereço da próxima instrução, (3) decodificar a instrução, (4) buscar os operandos necessários à execução do comando especifico na instrução, (5) executar a instrução, (6) salvar os resultados da instrução no operando correto, (7) verificar se há requisições para atender e então (8) voltar para o passo 1.</a:t>
            </a:r>
          </a:p>
        </p:txBody>
      </p:sp>
    </p:spTree>
    <p:extLst>
      <p:ext uri="{BB962C8B-B14F-4D97-AF65-F5344CB8AC3E}">
        <p14:creationId xmlns:p14="http://schemas.microsoft.com/office/powerpoint/2010/main" xmlns="" val="396440958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xmlns="" id="{28460BD8-AE3F-4AC9-9D0B-717052AA5D3A}"/>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0" y="-8467"/>
            <a:ext cx="12192000" cy="6866467"/>
            <a:chOff x="0" y="-8467"/>
            <a:chExt cx="12192000" cy="6866467"/>
          </a:xfrm>
        </p:grpSpPr>
        <p:cxnSp>
          <p:nvCxnSpPr>
            <p:cNvPr id="13" name="Straight Connector 12">
              <a:extLst>
                <a:ext uri="{FF2B5EF4-FFF2-40B4-BE49-F238E27FC236}">
                  <a16:creationId xmlns:a16="http://schemas.microsoft.com/office/drawing/2014/main" xmlns="" id="{54420CFE-F482-466E-9E1E-C78513C0B85D}"/>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xmlns=""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xmlns="" id="{5331032B-BD21-4BDA-920C-12E358052567}"/>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xmlns=""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5" name="Rectangle 23">
              <a:extLst>
                <a:ext uri="{FF2B5EF4-FFF2-40B4-BE49-F238E27FC236}">
                  <a16:creationId xmlns:a16="http://schemas.microsoft.com/office/drawing/2014/main" xmlns="" id="{E7514DA3-59E7-409E-8A3B-AD097F6E564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5">
              <a:extLst>
                <a:ext uri="{FF2B5EF4-FFF2-40B4-BE49-F238E27FC236}">
                  <a16:creationId xmlns:a16="http://schemas.microsoft.com/office/drawing/2014/main" xmlns="" id="{57B9A2A6-3BE4-4599-9364-F71C5BFD61F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Isosceles Triangle 16">
              <a:extLst>
                <a:ext uri="{FF2B5EF4-FFF2-40B4-BE49-F238E27FC236}">
                  <a16:creationId xmlns:a16="http://schemas.microsoft.com/office/drawing/2014/main" xmlns="" id="{4FD744C6-4ED8-4BC9-BF68-6BDF701C5DB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7">
              <a:extLst>
                <a:ext uri="{FF2B5EF4-FFF2-40B4-BE49-F238E27FC236}">
                  <a16:creationId xmlns:a16="http://schemas.microsoft.com/office/drawing/2014/main" xmlns="" id="{092C5BAD-C911-4F8F-A1C5-470268BE668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28">
              <a:extLst>
                <a:ext uri="{FF2B5EF4-FFF2-40B4-BE49-F238E27FC236}">
                  <a16:creationId xmlns:a16="http://schemas.microsoft.com/office/drawing/2014/main" xmlns="" id="{B133D0C8-4EC4-424F-8E70-0482D5B1B65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29">
              <a:extLst>
                <a:ext uri="{FF2B5EF4-FFF2-40B4-BE49-F238E27FC236}">
                  <a16:creationId xmlns:a16="http://schemas.microsoft.com/office/drawing/2014/main" xmlns="" id="{7B1532A0-F4B3-4DE8-B18F-740CAAD25AC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Isosceles Triangle 20">
              <a:extLst>
                <a:ext uri="{FF2B5EF4-FFF2-40B4-BE49-F238E27FC236}">
                  <a16:creationId xmlns:a16="http://schemas.microsoft.com/office/drawing/2014/main" xmlns="" id="{8EFDD162-BBBA-4062-8BBF-53DBA109137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Isosceles Triangle 21">
              <a:extLst>
                <a:ext uri="{FF2B5EF4-FFF2-40B4-BE49-F238E27FC236}">
                  <a16:creationId xmlns:a16="http://schemas.microsoft.com/office/drawing/2014/main" xmlns="" id="{DCFC9E65-3E19-4483-B952-25D29683CA5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24" name="Rectangle 23">
            <a:extLst>
              <a:ext uri="{FF2B5EF4-FFF2-40B4-BE49-F238E27FC236}">
                <a16:creationId xmlns:a16="http://schemas.microsoft.com/office/drawing/2014/main" xmlns="" id="{9179DE42-5613-4B35-A1E6-6CCBAA13C74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Straight Connector 25">
            <a:extLst>
              <a:ext uri="{FF2B5EF4-FFF2-40B4-BE49-F238E27FC236}">
                <a16:creationId xmlns:a16="http://schemas.microsoft.com/office/drawing/2014/main" xmlns="" id="{EB898B32-3891-4C3A-8F58-C5969D2E9033}"/>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1448300" y="0"/>
            <a:ext cx="1219200" cy="6858000"/>
          </a:xfrm>
          <a:prstGeom prst="line">
            <a:avLst/>
          </a:prstGeom>
          <a:ln w="9525">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xmlns="" id="{4AE4806D-B8F9-4679-A68A-9BD21C01A301}"/>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flipH="1">
            <a:off x="67175" y="3681413"/>
            <a:ext cx="4763558" cy="3176587"/>
          </a:xfrm>
          <a:prstGeom prst="line">
            <a:avLst/>
          </a:prstGeom>
          <a:ln w="9525">
            <a:solidFill>
              <a:schemeClr val="tx1">
                <a:lumMod val="50000"/>
                <a:lumOff val="50000"/>
                <a:alpha val="80000"/>
              </a:schemeClr>
            </a:solidFill>
          </a:ln>
        </p:spPr>
        <p:style>
          <a:lnRef idx="2">
            <a:schemeClr val="accent1"/>
          </a:lnRef>
          <a:fillRef idx="0">
            <a:schemeClr val="accent1"/>
          </a:fillRef>
          <a:effectRef idx="1">
            <a:schemeClr val="accent1"/>
          </a:effectRef>
          <a:fontRef idx="minor">
            <a:schemeClr val="tx1"/>
          </a:fontRef>
        </p:style>
      </p:cxnSp>
      <p:sp>
        <p:nvSpPr>
          <p:cNvPr id="30" name="Rectangle 23">
            <a:extLst>
              <a:ext uri="{FF2B5EF4-FFF2-40B4-BE49-F238E27FC236}">
                <a16:creationId xmlns:a16="http://schemas.microsoft.com/office/drawing/2014/main" xmlns="" id="{52FB45E9-914E-4471-AC87-E475CD51767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258764"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Rectangle 25">
            <a:extLst>
              <a:ext uri="{FF2B5EF4-FFF2-40B4-BE49-F238E27FC236}">
                <a16:creationId xmlns:a16="http://schemas.microsoft.com/office/drawing/2014/main" xmlns="" id="{C310626D-5743-49D4-8F7D-88C4F8F0577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680730"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4" name="Isosceles Triangle 33">
            <a:extLst>
              <a:ext uri="{FF2B5EF4-FFF2-40B4-BE49-F238E27FC236}">
                <a16:creationId xmlns:a16="http://schemas.microsoft.com/office/drawing/2014/main" xmlns="" id="{3C195FC1-B568-4C72-9902-34CB35DDD7A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009621"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6" name="Rectangle 27">
            <a:extLst>
              <a:ext uri="{FF2B5EF4-FFF2-40B4-BE49-F238E27FC236}">
                <a16:creationId xmlns:a16="http://schemas.microsoft.com/office/drawing/2014/main" xmlns="" id="{EF2BDF77-362C-43F0-8CBB-A969EC2AE0C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411788"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8" name="Isosceles Triangle 37">
            <a:extLst>
              <a:ext uri="{FF2B5EF4-FFF2-40B4-BE49-F238E27FC236}">
                <a16:creationId xmlns:a16="http://schemas.microsoft.com/office/drawing/2014/main" xmlns="" id="{4BE96B01-3929-432D-B8C2-ADBCB74C2EF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2448954"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0" name="Freeform: Shape 39">
            <a:extLst>
              <a:ext uri="{FF2B5EF4-FFF2-40B4-BE49-F238E27FC236}">
                <a16:creationId xmlns:a16="http://schemas.microsoft.com/office/drawing/2014/main" xmlns="" id="{2A6FCDE6-CDE2-4C51-B18E-A95CFB67971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3016287" y="-8467"/>
            <a:ext cx="9175713" cy="6866467"/>
          </a:xfrm>
          <a:custGeom>
            <a:avLst/>
            <a:gdLst>
              <a:gd name="connsiteX0" fmla="*/ 0 w 9175713"/>
              <a:gd name="connsiteY0" fmla="*/ 0 h 6866467"/>
              <a:gd name="connsiteX1" fmla="*/ 1249825 w 9175713"/>
              <a:gd name="connsiteY1" fmla="*/ 0 h 6866467"/>
              <a:gd name="connsiteX2" fmla="*/ 1249825 w 9175713"/>
              <a:gd name="connsiteY2" fmla="*/ 8467 h 6866467"/>
              <a:gd name="connsiteX3" fmla="*/ 9175713 w 9175713"/>
              <a:gd name="connsiteY3" fmla="*/ 8467 h 6866467"/>
              <a:gd name="connsiteX4" fmla="*/ 9175713 w 9175713"/>
              <a:gd name="connsiteY4" fmla="*/ 6866467 h 6866467"/>
              <a:gd name="connsiteX5" fmla="*/ 1249825 w 9175713"/>
              <a:gd name="connsiteY5" fmla="*/ 6866467 h 6866467"/>
              <a:gd name="connsiteX6" fmla="*/ 1109382 w 9175713"/>
              <a:gd name="connsiteY6" fmla="*/ 6866467 h 686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75713" h="6866467">
                <a:moveTo>
                  <a:pt x="0" y="0"/>
                </a:moveTo>
                <a:lnTo>
                  <a:pt x="1249825" y="0"/>
                </a:lnTo>
                <a:lnTo>
                  <a:pt x="1249825" y="8467"/>
                </a:lnTo>
                <a:lnTo>
                  <a:pt x="9175713" y="8467"/>
                </a:lnTo>
                <a:lnTo>
                  <a:pt x="9175713" y="6866467"/>
                </a:lnTo>
                <a:lnTo>
                  <a:pt x="1249825" y="6866467"/>
                </a:lnTo>
                <a:lnTo>
                  <a:pt x="1109382" y="686646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ítulo 5">
            <a:extLst>
              <a:ext uri="{FF2B5EF4-FFF2-40B4-BE49-F238E27FC236}">
                <a16:creationId xmlns:a16="http://schemas.microsoft.com/office/drawing/2014/main" xmlns="" id="{4107D937-EDA6-48E3-AF04-0ECD024FBF67}"/>
              </a:ext>
            </a:extLst>
          </p:cNvPr>
          <p:cNvSpPr>
            <a:spLocks noGrp="1"/>
          </p:cNvSpPr>
          <p:nvPr>
            <p:ph type="title"/>
          </p:nvPr>
        </p:nvSpPr>
        <p:spPr>
          <a:xfrm>
            <a:off x="4419136" y="1020871"/>
            <a:ext cx="6960759" cy="2849671"/>
          </a:xfrm>
        </p:spPr>
        <p:txBody>
          <a:bodyPr vert="horz" lIns="91440" tIns="45720" rIns="91440" bIns="45720" rtlCol="0" anchor="b">
            <a:normAutofit/>
          </a:bodyPr>
          <a:lstStyle/>
          <a:p>
            <a:r>
              <a:rPr lang="en-US" sz="6000" dirty="0" err="1">
                <a:solidFill>
                  <a:srgbClr val="FFFFFF"/>
                </a:solidFill>
              </a:rPr>
              <a:t>Mecanismos</a:t>
            </a:r>
            <a:r>
              <a:rPr lang="en-US" sz="6000" dirty="0">
                <a:solidFill>
                  <a:srgbClr val="FFFFFF"/>
                </a:solidFill>
              </a:rPr>
              <a:t> de </a:t>
            </a:r>
            <a:r>
              <a:rPr lang="en-US" sz="6000" dirty="0" err="1">
                <a:solidFill>
                  <a:srgbClr val="FFFFFF"/>
                </a:solidFill>
              </a:rPr>
              <a:t>aceleração</a:t>
            </a:r>
            <a:r>
              <a:rPr lang="en-US" sz="6000" dirty="0">
                <a:solidFill>
                  <a:srgbClr val="FFFFFF"/>
                </a:solidFill>
              </a:rPr>
              <a:t> e </a:t>
            </a:r>
            <a:r>
              <a:rPr lang="en-US" sz="6000" dirty="0" err="1">
                <a:solidFill>
                  <a:srgbClr val="FFFFFF"/>
                </a:solidFill>
              </a:rPr>
              <a:t>paralelismo</a:t>
            </a:r>
            <a:endParaRPr lang="en-US" sz="6000" dirty="0">
              <a:solidFill>
                <a:srgbClr val="FFFFFF"/>
              </a:solidFill>
            </a:endParaRPr>
          </a:p>
        </p:txBody>
      </p:sp>
      <p:sp>
        <p:nvSpPr>
          <p:cNvPr id="7" name="Espaço Reservado para Texto 6">
            <a:extLst>
              <a:ext uri="{FF2B5EF4-FFF2-40B4-BE49-F238E27FC236}">
                <a16:creationId xmlns:a16="http://schemas.microsoft.com/office/drawing/2014/main" xmlns="" id="{58F20536-FA98-4730-AA55-59D03A5311D1}"/>
              </a:ext>
            </a:extLst>
          </p:cNvPr>
          <p:cNvSpPr>
            <a:spLocks noGrp="1"/>
          </p:cNvSpPr>
          <p:nvPr>
            <p:ph type="body" idx="1"/>
          </p:nvPr>
        </p:nvSpPr>
        <p:spPr>
          <a:xfrm>
            <a:off x="4548104" y="3962088"/>
            <a:ext cx="6112077" cy="1186108"/>
          </a:xfrm>
        </p:spPr>
        <p:txBody>
          <a:bodyPr vert="horz" lIns="91440" tIns="45720" rIns="91440" bIns="45720" rtlCol="0" anchor="t">
            <a:normAutofit/>
          </a:bodyPr>
          <a:lstStyle/>
          <a:p>
            <a:r>
              <a:rPr lang="pt-BR" sz="2800" dirty="0"/>
              <a:t>Paralelismo em nível de thread</a:t>
            </a:r>
          </a:p>
        </p:txBody>
      </p:sp>
      <p:sp>
        <p:nvSpPr>
          <p:cNvPr id="42" name="Isosceles Triangle 41">
            <a:extLst>
              <a:ext uri="{FF2B5EF4-FFF2-40B4-BE49-F238E27FC236}">
                <a16:creationId xmlns:a16="http://schemas.microsoft.com/office/drawing/2014/main" xmlns="" id="{9D2E8756-2465-473A-BA2A-2DB1D622474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a:off x="4062562" y="3271487"/>
            <a:ext cx="220660" cy="186439"/>
          </a:xfrm>
          <a:prstGeom prs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xmlns="" val="4109971868"/>
      </p:ext>
    </p:extLst>
  </p:cSld>
  <p:clrMapOvr>
    <a:overrideClrMapping bg1="dk1" tx1="lt1" bg2="dk2" tx2="lt2" accent1="accent1" accent2="accent2" accent3="accent3" accent4="accent4" accent5="accent5" accent6="accent6" hlink="hlink" folHlink="folHlink"/>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xmlns="" id="{F770F226-971F-488A-9B87-EDC765839891}"/>
              </a:ext>
            </a:extLst>
          </p:cNvPr>
          <p:cNvSpPr>
            <a:spLocks noGrp="1"/>
          </p:cNvSpPr>
          <p:nvPr>
            <p:ph type="title"/>
          </p:nvPr>
        </p:nvSpPr>
        <p:spPr/>
        <p:txBody>
          <a:bodyPr/>
          <a:lstStyle/>
          <a:p>
            <a:r>
              <a:rPr lang="pt-BR" dirty="0"/>
              <a:t>Mecanismos de aceleração e paralelismo</a:t>
            </a:r>
          </a:p>
        </p:txBody>
      </p:sp>
      <p:sp>
        <p:nvSpPr>
          <p:cNvPr id="5" name="Espaço Reservado para Conteúdo 4">
            <a:extLst>
              <a:ext uri="{FF2B5EF4-FFF2-40B4-BE49-F238E27FC236}">
                <a16:creationId xmlns:a16="http://schemas.microsoft.com/office/drawing/2014/main" xmlns="" id="{2826119F-F942-45E4-9C57-7602955DDDC6}"/>
              </a:ext>
            </a:extLst>
          </p:cNvPr>
          <p:cNvSpPr>
            <a:spLocks noGrp="1"/>
          </p:cNvSpPr>
          <p:nvPr>
            <p:ph idx="1"/>
          </p:nvPr>
        </p:nvSpPr>
        <p:spPr/>
        <p:txBody>
          <a:bodyPr>
            <a:normAutofit/>
          </a:bodyPr>
          <a:lstStyle/>
          <a:p>
            <a:pPr algn="just"/>
            <a:r>
              <a:rPr lang="pt-BR" sz="2400" dirty="0"/>
              <a:t>Um computador pode ter mais de um </a:t>
            </a:r>
            <a:r>
              <a:rPr lang="pt-BR" sz="2400" dirty="0">
                <a:solidFill>
                  <a:srgbClr val="002060"/>
                </a:solidFill>
              </a:rPr>
              <a:t>programa em execução (processo)</a:t>
            </a:r>
            <a:r>
              <a:rPr lang="pt-BR" sz="2400" dirty="0"/>
              <a:t>, e cada </a:t>
            </a:r>
            <a:r>
              <a:rPr lang="pt-BR" sz="2400" dirty="0">
                <a:solidFill>
                  <a:srgbClr val="002060"/>
                </a:solidFill>
              </a:rPr>
              <a:t>processo</a:t>
            </a:r>
            <a:r>
              <a:rPr lang="pt-BR" sz="2400" dirty="0"/>
              <a:t> pode ter várias threads. Num processador convencional, </a:t>
            </a:r>
            <a:r>
              <a:rPr lang="pt-BR" sz="2400" dirty="0">
                <a:solidFill>
                  <a:srgbClr val="002060"/>
                </a:solidFill>
              </a:rPr>
              <a:t>apenas uma thread é executada por vez</a:t>
            </a:r>
            <a:r>
              <a:rPr lang="pt-BR" sz="2400" dirty="0"/>
              <a:t>.</a:t>
            </a:r>
          </a:p>
        </p:txBody>
      </p:sp>
    </p:spTree>
    <p:extLst>
      <p:ext uri="{BB962C8B-B14F-4D97-AF65-F5344CB8AC3E}">
        <p14:creationId xmlns:p14="http://schemas.microsoft.com/office/powerpoint/2010/main" xmlns="" val="98772125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xmlns="" id="{F770F226-971F-488A-9B87-EDC765839891}"/>
              </a:ext>
            </a:extLst>
          </p:cNvPr>
          <p:cNvSpPr>
            <a:spLocks noGrp="1"/>
          </p:cNvSpPr>
          <p:nvPr>
            <p:ph type="title"/>
          </p:nvPr>
        </p:nvSpPr>
        <p:spPr/>
        <p:txBody>
          <a:bodyPr/>
          <a:lstStyle/>
          <a:p>
            <a:r>
              <a:rPr lang="pt-BR" dirty="0"/>
              <a:t>Mecanismos de aceleração e paralelismo</a:t>
            </a:r>
          </a:p>
        </p:txBody>
      </p:sp>
      <p:sp>
        <p:nvSpPr>
          <p:cNvPr id="5" name="Espaço Reservado para Conteúdo 4">
            <a:extLst>
              <a:ext uri="{FF2B5EF4-FFF2-40B4-BE49-F238E27FC236}">
                <a16:creationId xmlns:a16="http://schemas.microsoft.com/office/drawing/2014/main" xmlns="" id="{2826119F-F942-45E4-9C57-7602955DDDC6}"/>
              </a:ext>
            </a:extLst>
          </p:cNvPr>
          <p:cNvSpPr>
            <a:spLocks noGrp="1"/>
          </p:cNvSpPr>
          <p:nvPr>
            <p:ph idx="1"/>
          </p:nvPr>
        </p:nvSpPr>
        <p:spPr/>
        <p:txBody>
          <a:bodyPr>
            <a:normAutofit/>
          </a:bodyPr>
          <a:lstStyle/>
          <a:p>
            <a:pPr algn="just"/>
            <a:r>
              <a:rPr lang="pt-BR" sz="2400" dirty="0"/>
              <a:t>Cada vez que ocorre uma parada na execução de uma thread (</a:t>
            </a:r>
            <a:r>
              <a:rPr lang="pt-BR" sz="2400" dirty="0" err="1"/>
              <a:t>ex</a:t>
            </a:r>
            <a:r>
              <a:rPr lang="pt-BR" sz="2400" dirty="0"/>
              <a:t>: </a:t>
            </a:r>
            <a:r>
              <a:rPr lang="pt-BR" sz="2400" dirty="0">
                <a:solidFill>
                  <a:srgbClr val="002060"/>
                </a:solidFill>
              </a:rPr>
              <a:t>chamada do sistema</a:t>
            </a:r>
            <a:r>
              <a:rPr lang="pt-BR" sz="2400" dirty="0"/>
              <a:t>), realiza-se uma </a:t>
            </a:r>
            <a:r>
              <a:rPr lang="pt-BR" sz="2400" dirty="0">
                <a:solidFill>
                  <a:srgbClr val="002060"/>
                </a:solidFill>
              </a:rPr>
              <a:t>troca de contexto </a:t>
            </a:r>
            <a:r>
              <a:rPr lang="pt-BR" sz="2400" dirty="0"/>
              <a:t>para outra thread, mantendo o processador ocupado.</a:t>
            </a:r>
          </a:p>
        </p:txBody>
      </p:sp>
    </p:spTree>
    <p:extLst>
      <p:ext uri="{BB962C8B-B14F-4D97-AF65-F5344CB8AC3E}">
        <p14:creationId xmlns:p14="http://schemas.microsoft.com/office/powerpoint/2010/main" xmlns="" val="2932964284"/>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xmlns="" id="{F770F226-971F-488A-9B87-EDC765839891}"/>
              </a:ext>
            </a:extLst>
          </p:cNvPr>
          <p:cNvSpPr>
            <a:spLocks noGrp="1"/>
          </p:cNvSpPr>
          <p:nvPr>
            <p:ph type="title"/>
          </p:nvPr>
        </p:nvSpPr>
        <p:spPr/>
        <p:txBody>
          <a:bodyPr/>
          <a:lstStyle/>
          <a:p>
            <a:r>
              <a:rPr lang="pt-BR" dirty="0"/>
              <a:t>Mecanismos de aceleração e paralelismo</a:t>
            </a:r>
          </a:p>
        </p:txBody>
      </p:sp>
      <p:sp>
        <p:nvSpPr>
          <p:cNvPr id="5" name="Espaço Reservado para Conteúdo 4">
            <a:extLst>
              <a:ext uri="{FF2B5EF4-FFF2-40B4-BE49-F238E27FC236}">
                <a16:creationId xmlns:a16="http://schemas.microsoft.com/office/drawing/2014/main" xmlns="" id="{2826119F-F942-45E4-9C57-7602955DDDC6}"/>
              </a:ext>
            </a:extLst>
          </p:cNvPr>
          <p:cNvSpPr>
            <a:spLocks noGrp="1"/>
          </p:cNvSpPr>
          <p:nvPr>
            <p:ph idx="1"/>
          </p:nvPr>
        </p:nvSpPr>
        <p:spPr/>
        <p:txBody>
          <a:bodyPr>
            <a:normAutofit/>
          </a:bodyPr>
          <a:lstStyle/>
          <a:p>
            <a:pPr algn="just"/>
            <a:r>
              <a:rPr lang="pt-BR" sz="2400" dirty="0"/>
              <a:t>Em </a:t>
            </a:r>
            <a:r>
              <a:rPr lang="pt-BR" sz="2400" dirty="0">
                <a:solidFill>
                  <a:srgbClr val="002060"/>
                </a:solidFill>
              </a:rPr>
              <a:t>processadores </a:t>
            </a:r>
            <a:r>
              <a:rPr lang="pt-BR" sz="2400" dirty="0" err="1">
                <a:solidFill>
                  <a:srgbClr val="002060"/>
                </a:solidFill>
              </a:rPr>
              <a:t>multthreading</a:t>
            </a:r>
            <a:r>
              <a:rPr lang="pt-BR" sz="2400" dirty="0"/>
              <a:t>, mais de uma thread pode estar ativa ao mesmo tempo. Esses </a:t>
            </a:r>
            <a:r>
              <a:rPr lang="pt-BR" sz="2400" dirty="0">
                <a:solidFill>
                  <a:srgbClr val="002060"/>
                </a:solidFill>
              </a:rPr>
              <a:t>processadores possuem mais de um conjunto de registradores de estado</a:t>
            </a:r>
            <a:r>
              <a:rPr lang="pt-BR" sz="2400" dirty="0"/>
              <a:t>. Quando ocorre uma parada numa thread, outra é colocada em execução imediatamente (não é necessário fazer a troca de contexto). Se uma thread não usar uma unidade de execução, outra pode usá-la.</a:t>
            </a:r>
          </a:p>
        </p:txBody>
      </p:sp>
    </p:spTree>
    <p:extLst>
      <p:ext uri="{BB962C8B-B14F-4D97-AF65-F5344CB8AC3E}">
        <p14:creationId xmlns:p14="http://schemas.microsoft.com/office/powerpoint/2010/main" xmlns="" val="93928501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xmlns="" id="{F770F226-971F-488A-9B87-EDC765839891}"/>
              </a:ext>
            </a:extLst>
          </p:cNvPr>
          <p:cNvSpPr>
            <a:spLocks noGrp="1"/>
          </p:cNvSpPr>
          <p:nvPr>
            <p:ph type="title"/>
          </p:nvPr>
        </p:nvSpPr>
        <p:spPr/>
        <p:txBody>
          <a:bodyPr/>
          <a:lstStyle/>
          <a:p>
            <a:r>
              <a:rPr lang="pt-BR" dirty="0"/>
              <a:t>Mecanismos de aceleração e paralelismo</a:t>
            </a:r>
          </a:p>
        </p:txBody>
      </p:sp>
      <p:sp>
        <p:nvSpPr>
          <p:cNvPr id="5" name="Espaço Reservado para Conteúdo 4">
            <a:extLst>
              <a:ext uri="{FF2B5EF4-FFF2-40B4-BE49-F238E27FC236}">
                <a16:creationId xmlns:a16="http://schemas.microsoft.com/office/drawing/2014/main" xmlns="" id="{2826119F-F942-45E4-9C57-7602955DDDC6}"/>
              </a:ext>
            </a:extLst>
          </p:cNvPr>
          <p:cNvSpPr>
            <a:spLocks noGrp="1"/>
          </p:cNvSpPr>
          <p:nvPr>
            <p:ph idx="1"/>
          </p:nvPr>
        </p:nvSpPr>
        <p:spPr/>
        <p:txBody>
          <a:bodyPr>
            <a:normAutofit/>
          </a:bodyPr>
          <a:lstStyle/>
          <a:p>
            <a:pPr algn="just"/>
            <a:r>
              <a:rPr lang="pt-BR" sz="2400" dirty="0"/>
              <a:t>Um processador </a:t>
            </a:r>
            <a:r>
              <a:rPr lang="pt-BR" sz="2400" dirty="0" smtClean="0"/>
              <a:t>multithread </a:t>
            </a:r>
            <a:r>
              <a:rPr lang="pt-BR" sz="2400" dirty="0"/>
              <a:t>não melhora o desempenho ou paralelismo de uma única thread, mas aumenta o desempenho geral do sistema (se houver mais de uma thread que precisa executar).</a:t>
            </a:r>
          </a:p>
        </p:txBody>
      </p:sp>
    </p:spTree>
    <p:extLst>
      <p:ext uri="{BB962C8B-B14F-4D97-AF65-F5344CB8AC3E}">
        <p14:creationId xmlns:p14="http://schemas.microsoft.com/office/powerpoint/2010/main" xmlns="" val="229688633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xmlns="" id="{F770F226-971F-488A-9B87-EDC765839891}"/>
              </a:ext>
            </a:extLst>
          </p:cNvPr>
          <p:cNvSpPr>
            <a:spLocks noGrp="1"/>
          </p:cNvSpPr>
          <p:nvPr>
            <p:ph type="title"/>
          </p:nvPr>
        </p:nvSpPr>
        <p:spPr/>
        <p:txBody>
          <a:bodyPr/>
          <a:lstStyle/>
          <a:p>
            <a:r>
              <a:rPr lang="pt-BR" dirty="0"/>
              <a:t>Mecanismos de aceleração e paralelismo</a:t>
            </a:r>
          </a:p>
        </p:txBody>
      </p:sp>
      <p:sp>
        <p:nvSpPr>
          <p:cNvPr id="5" name="Espaço Reservado para Conteúdo 4">
            <a:extLst>
              <a:ext uri="{FF2B5EF4-FFF2-40B4-BE49-F238E27FC236}">
                <a16:creationId xmlns:a16="http://schemas.microsoft.com/office/drawing/2014/main" xmlns="" id="{2826119F-F942-45E4-9C57-7602955DDDC6}"/>
              </a:ext>
            </a:extLst>
          </p:cNvPr>
          <p:cNvSpPr>
            <a:spLocks noGrp="1"/>
          </p:cNvSpPr>
          <p:nvPr>
            <p:ph idx="1"/>
          </p:nvPr>
        </p:nvSpPr>
        <p:spPr/>
        <p:txBody>
          <a:bodyPr>
            <a:normAutofit/>
          </a:bodyPr>
          <a:lstStyle/>
          <a:p>
            <a:pPr algn="just"/>
            <a:r>
              <a:rPr lang="pt-BR" sz="2400" dirty="0"/>
              <a:t>A existência de vários conjuntos de registradores de estado é interpretado pelos sistemas operacionais como se houvesse mais de um processador onde os </a:t>
            </a:r>
            <a:r>
              <a:rPr lang="pt-BR" sz="2400" dirty="0">
                <a:solidFill>
                  <a:srgbClr val="002060"/>
                </a:solidFill>
              </a:rPr>
              <a:t>processos </a:t>
            </a:r>
            <a:r>
              <a:rPr lang="pt-BR" sz="2400" dirty="0"/>
              <a:t>podem ser </a:t>
            </a:r>
            <a:r>
              <a:rPr lang="pt-BR" sz="2400" dirty="0">
                <a:solidFill>
                  <a:srgbClr val="002060"/>
                </a:solidFill>
              </a:rPr>
              <a:t>escalonados</a:t>
            </a:r>
            <a:r>
              <a:rPr lang="pt-BR" sz="2400" dirty="0"/>
              <a:t>. Uma forma de haver vários conjuntos de registradores é a </a:t>
            </a:r>
            <a:r>
              <a:rPr lang="pt-BR" sz="2400" dirty="0">
                <a:solidFill>
                  <a:srgbClr val="002060"/>
                </a:solidFill>
              </a:rPr>
              <a:t>virtualização de processadores</a:t>
            </a:r>
            <a:r>
              <a:rPr lang="pt-BR" sz="2400" dirty="0"/>
              <a:t>, ou </a:t>
            </a:r>
            <a:r>
              <a:rPr lang="pt-BR" sz="2400" dirty="0" err="1">
                <a:solidFill>
                  <a:srgbClr val="002060"/>
                </a:solidFill>
              </a:rPr>
              <a:t>Simultaneous</a:t>
            </a:r>
            <a:r>
              <a:rPr lang="pt-BR" sz="2400" dirty="0">
                <a:solidFill>
                  <a:srgbClr val="002060"/>
                </a:solidFill>
              </a:rPr>
              <a:t> </a:t>
            </a:r>
            <a:r>
              <a:rPr lang="pt-BR" sz="2400" dirty="0" err="1">
                <a:solidFill>
                  <a:srgbClr val="002060"/>
                </a:solidFill>
              </a:rPr>
              <a:t>Multithreading</a:t>
            </a:r>
            <a:r>
              <a:rPr lang="pt-BR" sz="2400" dirty="0">
                <a:solidFill>
                  <a:srgbClr val="002060"/>
                </a:solidFill>
              </a:rPr>
              <a:t> (SMT)</a:t>
            </a:r>
            <a:r>
              <a:rPr lang="pt-BR" sz="2400" dirty="0"/>
              <a:t>.</a:t>
            </a:r>
          </a:p>
        </p:txBody>
      </p:sp>
    </p:spTree>
    <p:extLst>
      <p:ext uri="{BB962C8B-B14F-4D97-AF65-F5344CB8AC3E}">
        <p14:creationId xmlns:p14="http://schemas.microsoft.com/office/powerpoint/2010/main" xmlns="" val="4003516507"/>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xmlns="" id="{F770F226-971F-488A-9B87-EDC765839891}"/>
              </a:ext>
            </a:extLst>
          </p:cNvPr>
          <p:cNvSpPr>
            <a:spLocks noGrp="1"/>
          </p:cNvSpPr>
          <p:nvPr>
            <p:ph type="title"/>
          </p:nvPr>
        </p:nvSpPr>
        <p:spPr/>
        <p:txBody>
          <a:bodyPr/>
          <a:lstStyle/>
          <a:p>
            <a:r>
              <a:rPr lang="pt-BR" dirty="0"/>
              <a:t>Mecanismos de aceleração e paralelismo</a:t>
            </a:r>
          </a:p>
        </p:txBody>
      </p:sp>
      <p:sp>
        <p:nvSpPr>
          <p:cNvPr id="5" name="Espaço Reservado para Conteúdo 4">
            <a:extLst>
              <a:ext uri="{FF2B5EF4-FFF2-40B4-BE49-F238E27FC236}">
                <a16:creationId xmlns:a16="http://schemas.microsoft.com/office/drawing/2014/main" xmlns="" id="{2826119F-F942-45E4-9C57-7602955DDDC6}"/>
              </a:ext>
            </a:extLst>
          </p:cNvPr>
          <p:cNvSpPr>
            <a:spLocks noGrp="1"/>
          </p:cNvSpPr>
          <p:nvPr>
            <p:ph idx="1"/>
          </p:nvPr>
        </p:nvSpPr>
        <p:spPr/>
        <p:txBody>
          <a:bodyPr>
            <a:normAutofit/>
          </a:bodyPr>
          <a:lstStyle/>
          <a:p>
            <a:pPr algn="just"/>
            <a:r>
              <a:rPr lang="pt-BR" sz="2400" dirty="0"/>
              <a:t>Processadores com </a:t>
            </a:r>
            <a:r>
              <a:rPr lang="pt-BR" sz="2400" dirty="0" err="1">
                <a:solidFill>
                  <a:srgbClr val="002060"/>
                </a:solidFill>
              </a:rPr>
              <a:t>Simultaneous</a:t>
            </a:r>
            <a:r>
              <a:rPr lang="pt-BR" sz="2400" dirty="0">
                <a:solidFill>
                  <a:srgbClr val="002060"/>
                </a:solidFill>
              </a:rPr>
              <a:t> </a:t>
            </a:r>
            <a:r>
              <a:rPr lang="pt-BR" sz="2400" dirty="0" err="1">
                <a:solidFill>
                  <a:srgbClr val="002060"/>
                </a:solidFill>
              </a:rPr>
              <a:t>Multithreading</a:t>
            </a:r>
            <a:r>
              <a:rPr lang="pt-BR" sz="2400" dirty="0">
                <a:solidFill>
                  <a:srgbClr val="002060"/>
                </a:solidFill>
              </a:rPr>
              <a:t> </a:t>
            </a:r>
            <a:r>
              <a:rPr lang="pt-BR" sz="2400" dirty="0"/>
              <a:t>permitem executar instruções de threads de vários processos simultaneamente </a:t>
            </a:r>
            <a:r>
              <a:rPr lang="pt-BR" sz="2400" dirty="0">
                <a:solidFill>
                  <a:srgbClr val="002060"/>
                </a:solidFill>
              </a:rPr>
              <a:t>sem a necessidade de troca de contexto</a:t>
            </a:r>
            <a:r>
              <a:rPr lang="pt-BR" sz="2400" dirty="0"/>
              <a:t>.</a:t>
            </a:r>
          </a:p>
        </p:txBody>
      </p:sp>
    </p:spTree>
    <p:extLst>
      <p:ext uri="{BB962C8B-B14F-4D97-AF65-F5344CB8AC3E}">
        <p14:creationId xmlns:p14="http://schemas.microsoft.com/office/powerpoint/2010/main" xmlns="" val="6866265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xmlns="" id="{A4D026A2-7476-44B0-9648-BB98882F7BA3}"/>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0" y="-8467"/>
            <a:ext cx="12192000" cy="6866467"/>
            <a:chOff x="0" y="-8467"/>
            <a:chExt cx="12192000" cy="6866467"/>
          </a:xfrm>
        </p:grpSpPr>
        <p:cxnSp>
          <p:nvCxnSpPr>
            <p:cNvPr id="10" name="Straight Connector 9">
              <a:extLst>
                <a:ext uri="{FF2B5EF4-FFF2-40B4-BE49-F238E27FC236}">
                  <a16:creationId xmlns:a16="http://schemas.microsoft.com/office/drawing/2014/main" xmlns="" id="{48F8FC21-0A44-4045-95A1-B7935DBC603D}"/>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xmlns="" val="1"/>
                </p:ext>
              </p:extLst>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xmlns="" id="{0209B962-CD29-4D46-A7B0-10F6C7CF1C0F}"/>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xmlns="" val="1"/>
                </p:ext>
              </p:extLst>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12" name="Rectangle 23">
              <a:extLst>
                <a:ext uri="{FF2B5EF4-FFF2-40B4-BE49-F238E27FC236}">
                  <a16:creationId xmlns:a16="http://schemas.microsoft.com/office/drawing/2014/main" xmlns="" id="{CC8D40CF-4D47-411D-A8B7-0E4B29E9832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a:extLst>
                <a:ext uri="{FF2B5EF4-FFF2-40B4-BE49-F238E27FC236}">
                  <a16:creationId xmlns:a16="http://schemas.microsoft.com/office/drawing/2014/main" xmlns="" id="{9B48A2AD-5257-4384-A7F5-A1EE4E6883A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xmlns="" id="{04C26DE3-844C-47DA-831E-E7D7BF617EC2}"/>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a:extLst>
                <a:ext uri="{FF2B5EF4-FFF2-40B4-BE49-F238E27FC236}">
                  <a16:creationId xmlns:a16="http://schemas.microsoft.com/office/drawing/2014/main" xmlns="" id="{922D975E-0684-4AA6-9FB7-929B250D538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a:extLst>
                <a:ext uri="{FF2B5EF4-FFF2-40B4-BE49-F238E27FC236}">
                  <a16:creationId xmlns:a16="http://schemas.microsoft.com/office/drawing/2014/main" xmlns="" id="{38ED5A9A-F0C7-4547-BC1E-22FC89BD26D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a:extLst>
                <a:ext uri="{FF2B5EF4-FFF2-40B4-BE49-F238E27FC236}">
                  <a16:creationId xmlns:a16="http://schemas.microsoft.com/office/drawing/2014/main" xmlns="" id="{2D743765-A245-4349-A5CE-4AB5F078F91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xmlns="" id="{0AF7217B-D042-44D2-9FC7-71FAB6651A4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xmlns="" id="{1CC9171B-8BEB-48B1-B9BE-E9584522D07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1" name="Rectangle 20">
            <a:extLst>
              <a:ext uri="{FF2B5EF4-FFF2-40B4-BE49-F238E27FC236}">
                <a16:creationId xmlns:a16="http://schemas.microsoft.com/office/drawing/2014/main" xmlns="" id="{03E8462A-FEBA-4848-81CC-3F8DA3E477B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a:extLst>
              <a:ext uri="{FF2B5EF4-FFF2-40B4-BE49-F238E27FC236}">
                <a16:creationId xmlns:a16="http://schemas.microsoft.com/office/drawing/2014/main" xmlns="" id="{2109F83F-40FE-4DB3-84CC-09FB3340D06D}"/>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0" y="-8467"/>
            <a:ext cx="12192000" cy="6866467"/>
            <a:chOff x="0" y="-8467"/>
            <a:chExt cx="12192000" cy="6866467"/>
          </a:xfrm>
        </p:grpSpPr>
        <p:cxnSp>
          <p:nvCxnSpPr>
            <p:cNvPr id="24" name="Straight Connector 23">
              <a:extLst>
                <a:ext uri="{FF2B5EF4-FFF2-40B4-BE49-F238E27FC236}">
                  <a16:creationId xmlns:a16="http://schemas.microsoft.com/office/drawing/2014/main" xmlns="" id="{1DE492D7-C3C3-48FF-80C8-37021EA0262F}"/>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xmlns=""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5" name="Rectangle 23">
              <a:extLst>
                <a:ext uri="{FF2B5EF4-FFF2-40B4-BE49-F238E27FC236}">
                  <a16:creationId xmlns:a16="http://schemas.microsoft.com/office/drawing/2014/main" xmlns="" id="{0B30FF97-2E9A-490A-AED2-90BA2E0EC17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xmlns="" id="{B6D53C7D-A312-47B6-A66A-230A19CFACA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a:extLst>
                <a:ext uri="{FF2B5EF4-FFF2-40B4-BE49-F238E27FC236}">
                  <a16:creationId xmlns:a16="http://schemas.microsoft.com/office/drawing/2014/main" xmlns="" id="{9329D58C-0D2E-4A2B-AD6A-9CEE506784A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a:extLst>
                <a:ext uri="{FF2B5EF4-FFF2-40B4-BE49-F238E27FC236}">
                  <a16:creationId xmlns:a16="http://schemas.microsoft.com/office/drawing/2014/main" xmlns="" id="{9D446EDE-C690-4461-8BF2-7634808FC8B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a:extLst>
                <a:ext uri="{FF2B5EF4-FFF2-40B4-BE49-F238E27FC236}">
                  <a16:creationId xmlns:a16="http://schemas.microsoft.com/office/drawing/2014/main" xmlns="" id="{323F3D34-6531-4AD7-A8C6-195A090281A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a:extLst>
                <a:ext uri="{FF2B5EF4-FFF2-40B4-BE49-F238E27FC236}">
                  <a16:creationId xmlns:a16="http://schemas.microsoft.com/office/drawing/2014/main" xmlns="" id="{B9B0AE3F-2350-435F-A9B0-C310BF87638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a:extLst>
                <a:ext uri="{FF2B5EF4-FFF2-40B4-BE49-F238E27FC236}">
                  <a16:creationId xmlns:a16="http://schemas.microsoft.com/office/drawing/2014/main" xmlns="" id="{4EFA655C-9E50-4C14-A89E-AD7B648E4E2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Isosceles Triangle 31">
              <a:extLst>
                <a:ext uri="{FF2B5EF4-FFF2-40B4-BE49-F238E27FC236}">
                  <a16:creationId xmlns:a16="http://schemas.microsoft.com/office/drawing/2014/main" xmlns="" id="{3E843863-7D25-4C01-9A17-E817CB6D998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34" name="Rectangle 33">
            <a:extLst>
              <a:ext uri="{FF2B5EF4-FFF2-40B4-BE49-F238E27FC236}">
                <a16:creationId xmlns:a16="http://schemas.microsoft.com/office/drawing/2014/main" xmlns="" id="{7941F9B1-B01B-4A84-89D9-B169AEB4E45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magem 3" descr="Uma imagem contendo shoji&#10;&#10;Descrição gerada com muito alta confiança">
            <a:extLst>
              <a:ext uri="{FF2B5EF4-FFF2-40B4-BE49-F238E27FC236}">
                <a16:creationId xmlns:a16="http://schemas.microsoft.com/office/drawing/2014/main" xmlns="" id="{63FD0A2C-3BC5-43A7-BF54-1E393CFD8B25}"/>
              </a:ext>
            </a:extLst>
          </p:cNvPr>
          <p:cNvPicPr>
            <a:picLocks noChangeAspect="1"/>
          </p:cNvPicPr>
          <p:nvPr/>
        </p:nvPicPr>
        <p:blipFill>
          <a:blip r:embed="rId2"/>
          <a:stretch>
            <a:fillRect/>
          </a:stretch>
        </p:blipFill>
        <p:spPr>
          <a:xfrm>
            <a:off x="3371850" y="568352"/>
            <a:ext cx="5488813" cy="5758202"/>
          </a:xfrm>
          <a:prstGeom prst="rect">
            <a:avLst/>
          </a:prstGeom>
        </p:spPr>
      </p:pic>
    </p:spTree>
    <p:extLst>
      <p:ext uri="{BB962C8B-B14F-4D97-AF65-F5344CB8AC3E}">
        <p14:creationId xmlns:p14="http://schemas.microsoft.com/office/powerpoint/2010/main" xmlns="" val="4111129196"/>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xmlns="" id="{A4D026A2-7476-44B0-9648-BB98882F7BA3}"/>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0" y="-8467"/>
            <a:ext cx="12192000" cy="6866467"/>
            <a:chOff x="0" y="-8467"/>
            <a:chExt cx="12192000" cy="6866467"/>
          </a:xfrm>
        </p:grpSpPr>
        <p:cxnSp>
          <p:nvCxnSpPr>
            <p:cNvPr id="10" name="Straight Connector 9">
              <a:extLst>
                <a:ext uri="{FF2B5EF4-FFF2-40B4-BE49-F238E27FC236}">
                  <a16:creationId xmlns:a16="http://schemas.microsoft.com/office/drawing/2014/main" xmlns="" id="{48F8FC21-0A44-4045-95A1-B7935DBC603D}"/>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xmlns="" val="1"/>
                </p:ext>
              </p:extLst>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xmlns="" id="{0209B962-CD29-4D46-A7B0-10F6C7CF1C0F}"/>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xmlns="" val="1"/>
                </p:ext>
              </p:extLst>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12" name="Rectangle 23">
              <a:extLst>
                <a:ext uri="{FF2B5EF4-FFF2-40B4-BE49-F238E27FC236}">
                  <a16:creationId xmlns:a16="http://schemas.microsoft.com/office/drawing/2014/main" xmlns="" id="{CC8D40CF-4D47-411D-A8B7-0E4B29E9832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a:extLst>
                <a:ext uri="{FF2B5EF4-FFF2-40B4-BE49-F238E27FC236}">
                  <a16:creationId xmlns:a16="http://schemas.microsoft.com/office/drawing/2014/main" xmlns="" id="{9B48A2AD-5257-4384-A7F5-A1EE4E6883A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xmlns="" id="{04C26DE3-844C-47DA-831E-E7D7BF617EC2}"/>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a:extLst>
                <a:ext uri="{FF2B5EF4-FFF2-40B4-BE49-F238E27FC236}">
                  <a16:creationId xmlns:a16="http://schemas.microsoft.com/office/drawing/2014/main" xmlns="" id="{922D975E-0684-4AA6-9FB7-929B250D538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a:extLst>
                <a:ext uri="{FF2B5EF4-FFF2-40B4-BE49-F238E27FC236}">
                  <a16:creationId xmlns:a16="http://schemas.microsoft.com/office/drawing/2014/main" xmlns="" id="{38ED5A9A-F0C7-4547-BC1E-22FC89BD26D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a:extLst>
                <a:ext uri="{FF2B5EF4-FFF2-40B4-BE49-F238E27FC236}">
                  <a16:creationId xmlns:a16="http://schemas.microsoft.com/office/drawing/2014/main" xmlns="" id="{2D743765-A245-4349-A5CE-4AB5F078F91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xmlns="" id="{0AF7217B-D042-44D2-9FC7-71FAB6651A4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xmlns="" id="{1CC9171B-8BEB-48B1-B9BE-E9584522D07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1" name="Rectangle 20">
            <a:extLst>
              <a:ext uri="{FF2B5EF4-FFF2-40B4-BE49-F238E27FC236}">
                <a16:creationId xmlns:a16="http://schemas.microsoft.com/office/drawing/2014/main" xmlns="" id="{03E8462A-FEBA-4848-81CC-3F8DA3E477B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a:extLst>
              <a:ext uri="{FF2B5EF4-FFF2-40B4-BE49-F238E27FC236}">
                <a16:creationId xmlns:a16="http://schemas.microsoft.com/office/drawing/2014/main" xmlns="" id="{2109F83F-40FE-4DB3-84CC-09FB3340D06D}"/>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0" y="-8467"/>
            <a:ext cx="12192000" cy="6866467"/>
            <a:chOff x="0" y="-8467"/>
            <a:chExt cx="12192000" cy="6866467"/>
          </a:xfrm>
        </p:grpSpPr>
        <p:cxnSp>
          <p:nvCxnSpPr>
            <p:cNvPr id="24" name="Straight Connector 23">
              <a:extLst>
                <a:ext uri="{FF2B5EF4-FFF2-40B4-BE49-F238E27FC236}">
                  <a16:creationId xmlns:a16="http://schemas.microsoft.com/office/drawing/2014/main" xmlns="" id="{1DE492D7-C3C3-48FF-80C8-37021EA0262F}"/>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xmlns=""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5" name="Rectangle 23">
              <a:extLst>
                <a:ext uri="{FF2B5EF4-FFF2-40B4-BE49-F238E27FC236}">
                  <a16:creationId xmlns:a16="http://schemas.microsoft.com/office/drawing/2014/main" xmlns="" id="{0B30FF97-2E9A-490A-AED2-90BA2E0EC17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xmlns="" id="{B6D53C7D-A312-47B6-A66A-230A19CFACA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a:extLst>
                <a:ext uri="{FF2B5EF4-FFF2-40B4-BE49-F238E27FC236}">
                  <a16:creationId xmlns:a16="http://schemas.microsoft.com/office/drawing/2014/main" xmlns="" id="{9329D58C-0D2E-4A2B-AD6A-9CEE506784A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a:extLst>
                <a:ext uri="{FF2B5EF4-FFF2-40B4-BE49-F238E27FC236}">
                  <a16:creationId xmlns:a16="http://schemas.microsoft.com/office/drawing/2014/main" xmlns="" id="{9D446EDE-C690-4461-8BF2-7634808FC8B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a:extLst>
                <a:ext uri="{FF2B5EF4-FFF2-40B4-BE49-F238E27FC236}">
                  <a16:creationId xmlns:a16="http://schemas.microsoft.com/office/drawing/2014/main" xmlns="" id="{323F3D34-6531-4AD7-A8C6-195A090281A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a:extLst>
                <a:ext uri="{FF2B5EF4-FFF2-40B4-BE49-F238E27FC236}">
                  <a16:creationId xmlns:a16="http://schemas.microsoft.com/office/drawing/2014/main" xmlns="" id="{B9B0AE3F-2350-435F-A9B0-C310BF87638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a:extLst>
                <a:ext uri="{FF2B5EF4-FFF2-40B4-BE49-F238E27FC236}">
                  <a16:creationId xmlns:a16="http://schemas.microsoft.com/office/drawing/2014/main" xmlns="" id="{4EFA655C-9E50-4C14-A89E-AD7B648E4E2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Isosceles Triangle 31">
              <a:extLst>
                <a:ext uri="{FF2B5EF4-FFF2-40B4-BE49-F238E27FC236}">
                  <a16:creationId xmlns:a16="http://schemas.microsoft.com/office/drawing/2014/main" xmlns="" id="{3E843863-7D25-4C01-9A17-E817CB6D998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34" name="Rectangle 33">
            <a:extLst>
              <a:ext uri="{FF2B5EF4-FFF2-40B4-BE49-F238E27FC236}">
                <a16:creationId xmlns:a16="http://schemas.microsoft.com/office/drawing/2014/main" xmlns="" id="{7941F9B1-B01B-4A84-89D9-B169AEB4E45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magem 3" descr="Uma imagem contendo captura de tela&#10;&#10;Descrição gerada com muito alta confiança">
            <a:extLst>
              <a:ext uri="{FF2B5EF4-FFF2-40B4-BE49-F238E27FC236}">
                <a16:creationId xmlns:a16="http://schemas.microsoft.com/office/drawing/2014/main" xmlns="" id="{F277987F-92DC-465A-A01E-25C75644C23C}"/>
              </a:ext>
            </a:extLst>
          </p:cNvPr>
          <p:cNvPicPr>
            <a:picLocks noChangeAspect="1"/>
          </p:cNvPicPr>
          <p:nvPr/>
        </p:nvPicPr>
        <p:blipFill>
          <a:blip r:embed="rId2"/>
          <a:stretch>
            <a:fillRect/>
          </a:stretch>
        </p:blipFill>
        <p:spPr>
          <a:xfrm>
            <a:off x="570192" y="857249"/>
            <a:ext cx="11122743" cy="5172075"/>
          </a:xfrm>
          <a:prstGeom prst="rect">
            <a:avLst/>
          </a:prstGeom>
        </p:spPr>
      </p:pic>
    </p:spTree>
    <p:extLst>
      <p:ext uri="{BB962C8B-B14F-4D97-AF65-F5344CB8AC3E}">
        <p14:creationId xmlns:p14="http://schemas.microsoft.com/office/powerpoint/2010/main" xmlns="" val="2466769412"/>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xmlns="" id="{F770F226-971F-488A-9B87-EDC765839891}"/>
              </a:ext>
            </a:extLst>
          </p:cNvPr>
          <p:cNvSpPr>
            <a:spLocks noGrp="1"/>
          </p:cNvSpPr>
          <p:nvPr>
            <p:ph type="title"/>
          </p:nvPr>
        </p:nvSpPr>
        <p:spPr/>
        <p:txBody>
          <a:bodyPr/>
          <a:lstStyle/>
          <a:p>
            <a:r>
              <a:rPr lang="pt-BR" dirty="0"/>
              <a:t>Mecanismos de aceleração e paralelismo</a:t>
            </a:r>
          </a:p>
        </p:txBody>
      </p:sp>
      <p:sp>
        <p:nvSpPr>
          <p:cNvPr id="5" name="Espaço Reservado para Conteúdo 4">
            <a:extLst>
              <a:ext uri="{FF2B5EF4-FFF2-40B4-BE49-F238E27FC236}">
                <a16:creationId xmlns:a16="http://schemas.microsoft.com/office/drawing/2014/main" xmlns="" id="{2826119F-F942-45E4-9C57-7602955DDDC6}"/>
              </a:ext>
            </a:extLst>
          </p:cNvPr>
          <p:cNvSpPr>
            <a:spLocks noGrp="1"/>
          </p:cNvSpPr>
          <p:nvPr>
            <p:ph idx="1"/>
          </p:nvPr>
        </p:nvSpPr>
        <p:spPr/>
        <p:txBody>
          <a:bodyPr>
            <a:normAutofit/>
          </a:bodyPr>
          <a:lstStyle/>
          <a:p>
            <a:pPr algn="just"/>
            <a:r>
              <a:rPr lang="pt-BR" sz="2400" dirty="0"/>
              <a:t>A Intel implementou </a:t>
            </a:r>
            <a:r>
              <a:rPr lang="pt-BR" sz="2400" dirty="0">
                <a:solidFill>
                  <a:srgbClr val="002060"/>
                </a:solidFill>
              </a:rPr>
              <a:t>SMT</a:t>
            </a:r>
            <a:r>
              <a:rPr lang="pt-BR" sz="2400" dirty="0"/>
              <a:t> em seus processadores com o nome comercial “</a:t>
            </a:r>
            <a:r>
              <a:rPr lang="pt-BR" sz="2400" dirty="0" err="1">
                <a:solidFill>
                  <a:srgbClr val="002060"/>
                </a:solidFill>
              </a:rPr>
              <a:t>Hyperthreading</a:t>
            </a:r>
            <a:r>
              <a:rPr lang="pt-BR" sz="2400" dirty="0"/>
              <a:t>” (HT), permitindo 2 threads por core, Outros exemplos incluem o IBM Power 7, que permite 4 </a:t>
            </a:r>
            <a:r>
              <a:rPr lang="pt-BR" sz="2400" dirty="0" err="1"/>
              <a:t>threas</a:t>
            </a:r>
            <a:r>
              <a:rPr lang="pt-BR" sz="2400" dirty="0"/>
              <a:t> por core e o Sun </a:t>
            </a:r>
            <a:r>
              <a:rPr lang="pt-BR" sz="2400" dirty="0" err="1"/>
              <a:t>UltraSparc</a:t>
            </a:r>
            <a:r>
              <a:rPr lang="pt-BR" sz="2400" dirty="0"/>
              <a:t> T2, que permite 8 threads por core.</a:t>
            </a:r>
          </a:p>
        </p:txBody>
      </p:sp>
    </p:spTree>
    <p:extLst>
      <p:ext uri="{BB962C8B-B14F-4D97-AF65-F5344CB8AC3E}">
        <p14:creationId xmlns:p14="http://schemas.microsoft.com/office/powerpoint/2010/main" xmlns="" val="8385699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5B6B959A-AE6F-424C-BBC1-9CD38B4C6900}"/>
              </a:ext>
            </a:extLst>
          </p:cNvPr>
          <p:cNvSpPr>
            <a:spLocks noGrp="1"/>
          </p:cNvSpPr>
          <p:nvPr>
            <p:ph type="title"/>
          </p:nvPr>
        </p:nvSpPr>
        <p:spPr/>
        <p:txBody>
          <a:bodyPr/>
          <a:lstStyle/>
          <a:p>
            <a:r>
              <a:rPr lang="pt-BR" dirty="0"/>
              <a:t>Processador: Funções básicas</a:t>
            </a:r>
          </a:p>
        </p:txBody>
      </p:sp>
      <p:sp>
        <p:nvSpPr>
          <p:cNvPr id="3" name="Espaço Reservado para Conteúdo 2">
            <a:extLst>
              <a:ext uri="{FF2B5EF4-FFF2-40B4-BE49-F238E27FC236}">
                <a16:creationId xmlns:a16="http://schemas.microsoft.com/office/drawing/2014/main" xmlns="" id="{E8D0F0B8-B989-4F0F-A948-839FA6B256DC}"/>
              </a:ext>
            </a:extLst>
          </p:cNvPr>
          <p:cNvSpPr>
            <a:spLocks noGrp="1"/>
          </p:cNvSpPr>
          <p:nvPr>
            <p:ph idx="1"/>
          </p:nvPr>
        </p:nvSpPr>
        <p:spPr/>
        <p:txBody>
          <a:bodyPr/>
          <a:lstStyle/>
          <a:p>
            <a:pPr algn="just"/>
            <a:r>
              <a:rPr lang="pt-BR" dirty="0"/>
              <a:t>Um registrador é um conjunto de “n” elementos básicos de memória, cada um capaz de armazenar um único bit. Um registrador é o primeiro nível de memória disponível no processador.</a:t>
            </a:r>
          </a:p>
        </p:txBody>
      </p:sp>
    </p:spTree>
    <p:extLst>
      <p:ext uri="{BB962C8B-B14F-4D97-AF65-F5344CB8AC3E}">
        <p14:creationId xmlns:p14="http://schemas.microsoft.com/office/powerpoint/2010/main" xmlns="" val="401954890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xmlns="" id="{F770F226-971F-488A-9B87-EDC765839891}"/>
              </a:ext>
            </a:extLst>
          </p:cNvPr>
          <p:cNvSpPr>
            <a:spLocks noGrp="1"/>
          </p:cNvSpPr>
          <p:nvPr>
            <p:ph type="title"/>
          </p:nvPr>
        </p:nvSpPr>
        <p:spPr/>
        <p:txBody>
          <a:bodyPr/>
          <a:lstStyle/>
          <a:p>
            <a:r>
              <a:rPr lang="pt-BR" dirty="0"/>
              <a:t>Mecanismos de aceleração e paralelismo</a:t>
            </a:r>
          </a:p>
        </p:txBody>
      </p:sp>
      <p:sp>
        <p:nvSpPr>
          <p:cNvPr id="5" name="Espaço Reservado para Conteúdo 4">
            <a:extLst>
              <a:ext uri="{FF2B5EF4-FFF2-40B4-BE49-F238E27FC236}">
                <a16:creationId xmlns:a16="http://schemas.microsoft.com/office/drawing/2014/main" xmlns="" id="{2826119F-F942-45E4-9C57-7602955DDDC6}"/>
              </a:ext>
            </a:extLst>
          </p:cNvPr>
          <p:cNvSpPr>
            <a:spLocks noGrp="1"/>
          </p:cNvSpPr>
          <p:nvPr>
            <p:ph idx="1"/>
          </p:nvPr>
        </p:nvSpPr>
        <p:spPr/>
        <p:txBody>
          <a:bodyPr>
            <a:normAutofit/>
          </a:bodyPr>
          <a:lstStyle/>
          <a:p>
            <a:pPr algn="just"/>
            <a:r>
              <a:rPr lang="pt-BR" sz="2400" dirty="0"/>
              <a:t>Outra possibilidade de um processador executar simultaneamente mais de uma thread é ele possuir mais de um núcleo (core).</a:t>
            </a:r>
          </a:p>
          <a:p>
            <a:pPr algn="just"/>
            <a:r>
              <a:rPr lang="pt-BR" sz="2400" dirty="0"/>
              <a:t>O que recai no caso dos computadores MIMD, onde é ‘fácil” executar mais de uma thread simultaneamente, mas relembraremos os </a:t>
            </a:r>
            <a:r>
              <a:rPr lang="pt-BR" sz="2400" dirty="0" err="1"/>
              <a:t>multicore</a:t>
            </a:r>
            <a:r>
              <a:rPr lang="pt-BR" sz="2400" dirty="0"/>
              <a:t> e sua relação com o SMT.</a:t>
            </a:r>
          </a:p>
        </p:txBody>
      </p:sp>
    </p:spTree>
    <p:extLst>
      <p:ext uri="{BB962C8B-B14F-4D97-AF65-F5344CB8AC3E}">
        <p14:creationId xmlns:p14="http://schemas.microsoft.com/office/powerpoint/2010/main" xmlns="" val="3094021785"/>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xmlns="" id="{A4D026A2-7476-44B0-9648-BB98882F7BA3}"/>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0" y="-8467"/>
            <a:ext cx="12192000" cy="6866467"/>
            <a:chOff x="0" y="-8467"/>
            <a:chExt cx="12192000" cy="6866467"/>
          </a:xfrm>
        </p:grpSpPr>
        <p:cxnSp>
          <p:nvCxnSpPr>
            <p:cNvPr id="10" name="Straight Connector 9">
              <a:extLst>
                <a:ext uri="{FF2B5EF4-FFF2-40B4-BE49-F238E27FC236}">
                  <a16:creationId xmlns:a16="http://schemas.microsoft.com/office/drawing/2014/main" xmlns="" id="{48F8FC21-0A44-4045-95A1-B7935DBC603D}"/>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xmlns="" val="1"/>
                </p:ext>
              </p:extLst>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xmlns="" id="{0209B962-CD29-4D46-A7B0-10F6C7CF1C0F}"/>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xmlns="" val="1"/>
                </p:ext>
              </p:extLst>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12" name="Rectangle 23">
              <a:extLst>
                <a:ext uri="{FF2B5EF4-FFF2-40B4-BE49-F238E27FC236}">
                  <a16:creationId xmlns:a16="http://schemas.microsoft.com/office/drawing/2014/main" xmlns="" id="{CC8D40CF-4D47-411D-A8B7-0E4B29E9832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a:extLst>
                <a:ext uri="{FF2B5EF4-FFF2-40B4-BE49-F238E27FC236}">
                  <a16:creationId xmlns:a16="http://schemas.microsoft.com/office/drawing/2014/main" xmlns="" id="{9B48A2AD-5257-4384-A7F5-A1EE4E6883A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xmlns="" id="{04C26DE3-844C-47DA-831E-E7D7BF617EC2}"/>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a:extLst>
                <a:ext uri="{FF2B5EF4-FFF2-40B4-BE49-F238E27FC236}">
                  <a16:creationId xmlns:a16="http://schemas.microsoft.com/office/drawing/2014/main" xmlns="" id="{922D975E-0684-4AA6-9FB7-929B250D538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a:extLst>
                <a:ext uri="{FF2B5EF4-FFF2-40B4-BE49-F238E27FC236}">
                  <a16:creationId xmlns:a16="http://schemas.microsoft.com/office/drawing/2014/main" xmlns="" id="{38ED5A9A-F0C7-4547-BC1E-22FC89BD26D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a:extLst>
                <a:ext uri="{FF2B5EF4-FFF2-40B4-BE49-F238E27FC236}">
                  <a16:creationId xmlns:a16="http://schemas.microsoft.com/office/drawing/2014/main" xmlns="" id="{2D743765-A245-4349-A5CE-4AB5F078F91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xmlns="" id="{0AF7217B-D042-44D2-9FC7-71FAB6651A4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xmlns="" id="{1CC9171B-8BEB-48B1-B9BE-E9584522D07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1" name="Rectangle 20">
            <a:extLst>
              <a:ext uri="{FF2B5EF4-FFF2-40B4-BE49-F238E27FC236}">
                <a16:creationId xmlns:a16="http://schemas.microsoft.com/office/drawing/2014/main" xmlns="" id="{03E8462A-FEBA-4848-81CC-3F8DA3E477B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a:extLst>
              <a:ext uri="{FF2B5EF4-FFF2-40B4-BE49-F238E27FC236}">
                <a16:creationId xmlns:a16="http://schemas.microsoft.com/office/drawing/2014/main" xmlns="" id="{2109F83F-40FE-4DB3-84CC-09FB3340D06D}"/>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0" y="-8467"/>
            <a:ext cx="12192000" cy="6866467"/>
            <a:chOff x="0" y="-8467"/>
            <a:chExt cx="12192000" cy="6866467"/>
          </a:xfrm>
        </p:grpSpPr>
        <p:cxnSp>
          <p:nvCxnSpPr>
            <p:cNvPr id="24" name="Straight Connector 23">
              <a:extLst>
                <a:ext uri="{FF2B5EF4-FFF2-40B4-BE49-F238E27FC236}">
                  <a16:creationId xmlns:a16="http://schemas.microsoft.com/office/drawing/2014/main" xmlns="" id="{1DE492D7-C3C3-48FF-80C8-37021EA0262F}"/>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xmlns=""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5" name="Rectangle 23">
              <a:extLst>
                <a:ext uri="{FF2B5EF4-FFF2-40B4-BE49-F238E27FC236}">
                  <a16:creationId xmlns:a16="http://schemas.microsoft.com/office/drawing/2014/main" xmlns="" id="{0B30FF97-2E9A-490A-AED2-90BA2E0EC17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xmlns="" id="{B6D53C7D-A312-47B6-A66A-230A19CFACA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a:extLst>
                <a:ext uri="{FF2B5EF4-FFF2-40B4-BE49-F238E27FC236}">
                  <a16:creationId xmlns:a16="http://schemas.microsoft.com/office/drawing/2014/main" xmlns="" id="{9329D58C-0D2E-4A2B-AD6A-9CEE506784A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a:extLst>
                <a:ext uri="{FF2B5EF4-FFF2-40B4-BE49-F238E27FC236}">
                  <a16:creationId xmlns:a16="http://schemas.microsoft.com/office/drawing/2014/main" xmlns="" id="{9D446EDE-C690-4461-8BF2-7634808FC8B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a:extLst>
                <a:ext uri="{FF2B5EF4-FFF2-40B4-BE49-F238E27FC236}">
                  <a16:creationId xmlns:a16="http://schemas.microsoft.com/office/drawing/2014/main" xmlns="" id="{323F3D34-6531-4AD7-A8C6-195A090281A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a:extLst>
                <a:ext uri="{FF2B5EF4-FFF2-40B4-BE49-F238E27FC236}">
                  <a16:creationId xmlns:a16="http://schemas.microsoft.com/office/drawing/2014/main" xmlns="" id="{B9B0AE3F-2350-435F-A9B0-C310BF87638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a:extLst>
                <a:ext uri="{FF2B5EF4-FFF2-40B4-BE49-F238E27FC236}">
                  <a16:creationId xmlns:a16="http://schemas.microsoft.com/office/drawing/2014/main" xmlns="" id="{4EFA655C-9E50-4C14-A89E-AD7B648E4E2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Isosceles Triangle 31">
              <a:extLst>
                <a:ext uri="{FF2B5EF4-FFF2-40B4-BE49-F238E27FC236}">
                  <a16:creationId xmlns:a16="http://schemas.microsoft.com/office/drawing/2014/main" xmlns="" id="{3E843863-7D25-4C01-9A17-E817CB6D998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34" name="Rectangle 33">
            <a:extLst>
              <a:ext uri="{FF2B5EF4-FFF2-40B4-BE49-F238E27FC236}">
                <a16:creationId xmlns:a16="http://schemas.microsoft.com/office/drawing/2014/main" xmlns="" id="{7941F9B1-B01B-4A84-89D9-B169AEB4E45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magem 3" descr="Uma imagem contendo texto&#10;&#10;Descrição gerada com muito alta confiança">
            <a:extLst>
              <a:ext uri="{FF2B5EF4-FFF2-40B4-BE49-F238E27FC236}">
                <a16:creationId xmlns:a16="http://schemas.microsoft.com/office/drawing/2014/main" xmlns="" id="{95D67348-29C9-43DA-AF17-F8E74AB7A868}"/>
              </a:ext>
            </a:extLst>
          </p:cNvPr>
          <p:cNvPicPr>
            <a:picLocks noChangeAspect="1"/>
          </p:cNvPicPr>
          <p:nvPr/>
        </p:nvPicPr>
        <p:blipFill>
          <a:blip r:embed="rId2"/>
          <a:stretch>
            <a:fillRect/>
          </a:stretch>
        </p:blipFill>
        <p:spPr>
          <a:xfrm>
            <a:off x="1955799" y="528390"/>
            <a:ext cx="8356500" cy="5849550"/>
          </a:xfrm>
          <a:prstGeom prst="rect">
            <a:avLst/>
          </a:prstGeom>
        </p:spPr>
      </p:pic>
    </p:spTree>
    <p:extLst>
      <p:ext uri="{BB962C8B-B14F-4D97-AF65-F5344CB8AC3E}">
        <p14:creationId xmlns:p14="http://schemas.microsoft.com/office/powerpoint/2010/main" xmlns="" val="417761581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xmlns="" id="{A4D026A2-7476-44B0-9648-BB98882F7BA3}"/>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0" y="-8467"/>
            <a:ext cx="12192000" cy="6866467"/>
            <a:chOff x="0" y="-8467"/>
            <a:chExt cx="12192000" cy="6866467"/>
          </a:xfrm>
        </p:grpSpPr>
        <p:cxnSp>
          <p:nvCxnSpPr>
            <p:cNvPr id="10" name="Straight Connector 9">
              <a:extLst>
                <a:ext uri="{FF2B5EF4-FFF2-40B4-BE49-F238E27FC236}">
                  <a16:creationId xmlns:a16="http://schemas.microsoft.com/office/drawing/2014/main" xmlns="" id="{48F8FC21-0A44-4045-95A1-B7935DBC603D}"/>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xmlns="" val="1"/>
                </p:ext>
              </p:extLst>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xmlns="" id="{0209B962-CD29-4D46-A7B0-10F6C7CF1C0F}"/>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xmlns="" val="1"/>
                </p:ext>
              </p:extLst>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12" name="Rectangle 23">
              <a:extLst>
                <a:ext uri="{FF2B5EF4-FFF2-40B4-BE49-F238E27FC236}">
                  <a16:creationId xmlns:a16="http://schemas.microsoft.com/office/drawing/2014/main" xmlns="" id="{CC8D40CF-4D47-411D-A8B7-0E4B29E9832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a:extLst>
                <a:ext uri="{FF2B5EF4-FFF2-40B4-BE49-F238E27FC236}">
                  <a16:creationId xmlns:a16="http://schemas.microsoft.com/office/drawing/2014/main" xmlns="" id="{9B48A2AD-5257-4384-A7F5-A1EE4E6883A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xmlns="" id="{04C26DE3-844C-47DA-831E-E7D7BF617EC2}"/>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a:extLst>
                <a:ext uri="{FF2B5EF4-FFF2-40B4-BE49-F238E27FC236}">
                  <a16:creationId xmlns:a16="http://schemas.microsoft.com/office/drawing/2014/main" xmlns="" id="{922D975E-0684-4AA6-9FB7-929B250D538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a:extLst>
                <a:ext uri="{FF2B5EF4-FFF2-40B4-BE49-F238E27FC236}">
                  <a16:creationId xmlns:a16="http://schemas.microsoft.com/office/drawing/2014/main" xmlns="" id="{38ED5A9A-F0C7-4547-BC1E-22FC89BD26D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a:extLst>
                <a:ext uri="{FF2B5EF4-FFF2-40B4-BE49-F238E27FC236}">
                  <a16:creationId xmlns:a16="http://schemas.microsoft.com/office/drawing/2014/main" xmlns="" id="{2D743765-A245-4349-A5CE-4AB5F078F91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xmlns="" id="{0AF7217B-D042-44D2-9FC7-71FAB6651A4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xmlns="" id="{1CC9171B-8BEB-48B1-B9BE-E9584522D07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1" name="Rectangle 20">
            <a:extLst>
              <a:ext uri="{FF2B5EF4-FFF2-40B4-BE49-F238E27FC236}">
                <a16:creationId xmlns:a16="http://schemas.microsoft.com/office/drawing/2014/main" xmlns="" id="{03E8462A-FEBA-4848-81CC-3F8DA3E477B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a:extLst>
              <a:ext uri="{FF2B5EF4-FFF2-40B4-BE49-F238E27FC236}">
                <a16:creationId xmlns:a16="http://schemas.microsoft.com/office/drawing/2014/main" xmlns="" id="{2109F83F-40FE-4DB3-84CC-09FB3340D06D}"/>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0" y="-8467"/>
            <a:ext cx="12192000" cy="6866467"/>
            <a:chOff x="0" y="-8467"/>
            <a:chExt cx="12192000" cy="6866467"/>
          </a:xfrm>
        </p:grpSpPr>
        <p:cxnSp>
          <p:nvCxnSpPr>
            <p:cNvPr id="24" name="Straight Connector 23">
              <a:extLst>
                <a:ext uri="{FF2B5EF4-FFF2-40B4-BE49-F238E27FC236}">
                  <a16:creationId xmlns:a16="http://schemas.microsoft.com/office/drawing/2014/main" xmlns="" id="{1DE492D7-C3C3-48FF-80C8-37021EA0262F}"/>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xmlns=""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5" name="Rectangle 23">
              <a:extLst>
                <a:ext uri="{FF2B5EF4-FFF2-40B4-BE49-F238E27FC236}">
                  <a16:creationId xmlns:a16="http://schemas.microsoft.com/office/drawing/2014/main" xmlns="" id="{0B30FF97-2E9A-490A-AED2-90BA2E0EC17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xmlns="" id="{B6D53C7D-A312-47B6-A66A-230A19CFACA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a:extLst>
                <a:ext uri="{FF2B5EF4-FFF2-40B4-BE49-F238E27FC236}">
                  <a16:creationId xmlns:a16="http://schemas.microsoft.com/office/drawing/2014/main" xmlns="" id="{9329D58C-0D2E-4A2B-AD6A-9CEE506784A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a:extLst>
                <a:ext uri="{FF2B5EF4-FFF2-40B4-BE49-F238E27FC236}">
                  <a16:creationId xmlns:a16="http://schemas.microsoft.com/office/drawing/2014/main" xmlns="" id="{9D446EDE-C690-4461-8BF2-7634808FC8B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a:extLst>
                <a:ext uri="{FF2B5EF4-FFF2-40B4-BE49-F238E27FC236}">
                  <a16:creationId xmlns:a16="http://schemas.microsoft.com/office/drawing/2014/main" xmlns="" id="{323F3D34-6531-4AD7-A8C6-195A090281A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a:extLst>
                <a:ext uri="{FF2B5EF4-FFF2-40B4-BE49-F238E27FC236}">
                  <a16:creationId xmlns:a16="http://schemas.microsoft.com/office/drawing/2014/main" xmlns="" id="{B9B0AE3F-2350-435F-A9B0-C310BF87638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a:extLst>
                <a:ext uri="{FF2B5EF4-FFF2-40B4-BE49-F238E27FC236}">
                  <a16:creationId xmlns:a16="http://schemas.microsoft.com/office/drawing/2014/main" xmlns="" id="{4EFA655C-9E50-4C14-A89E-AD7B648E4E2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Isosceles Triangle 31">
              <a:extLst>
                <a:ext uri="{FF2B5EF4-FFF2-40B4-BE49-F238E27FC236}">
                  <a16:creationId xmlns:a16="http://schemas.microsoft.com/office/drawing/2014/main" xmlns="" id="{3E843863-7D25-4C01-9A17-E817CB6D998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34" name="Rectangle 33">
            <a:extLst>
              <a:ext uri="{FF2B5EF4-FFF2-40B4-BE49-F238E27FC236}">
                <a16:creationId xmlns:a16="http://schemas.microsoft.com/office/drawing/2014/main" xmlns="" id="{7941F9B1-B01B-4A84-89D9-B169AEB4E45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magem 3" descr="Uma imagem contendo texto&#10;&#10;Descrição gerada com alta confiança">
            <a:extLst>
              <a:ext uri="{FF2B5EF4-FFF2-40B4-BE49-F238E27FC236}">
                <a16:creationId xmlns:a16="http://schemas.microsoft.com/office/drawing/2014/main" xmlns="" id="{F4EACD02-D666-4D24-BE9D-BAE510324701}"/>
              </a:ext>
            </a:extLst>
          </p:cNvPr>
          <p:cNvPicPr>
            <a:picLocks noChangeAspect="1"/>
          </p:cNvPicPr>
          <p:nvPr/>
        </p:nvPicPr>
        <p:blipFill>
          <a:blip r:embed="rId2"/>
          <a:stretch>
            <a:fillRect/>
          </a:stretch>
        </p:blipFill>
        <p:spPr>
          <a:xfrm>
            <a:off x="971500" y="480059"/>
            <a:ext cx="10271908" cy="5906347"/>
          </a:xfrm>
          <a:prstGeom prst="rect">
            <a:avLst/>
          </a:prstGeom>
        </p:spPr>
      </p:pic>
    </p:spTree>
    <p:extLst>
      <p:ext uri="{BB962C8B-B14F-4D97-AF65-F5344CB8AC3E}">
        <p14:creationId xmlns:p14="http://schemas.microsoft.com/office/powerpoint/2010/main" xmlns="" val="179794008"/>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xmlns="" id="{A4D026A2-7476-44B0-9648-BB98882F7BA3}"/>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0" y="-8467"/>
            <a:ext cx="12192000" cy="6866467"/>
            <a:chOff x="0" y="-8467"/>
            <a:chExt cx="12192000" cy="6866467"/>
          </a:xfrm>
        </p:grpSpPr>
        <p:cxnSp>
          <p:nvCxnSpPr>
            <p:cNvPr id="10" name="Straight Connector 9">
              <a:extLst>
                <a:ext uri="{FF2B5EF4-FFF2-40B4-BE49-F238E27FC236}">
                  <a16:creationId xmlns:a16="http://schemas.microsoft.com/office/drawing/2014/main" xmlns="" id="{48F8FC21-0A44-4045-95A1-B7935DBC603D}"/>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xmlns="" val="1"/>
                </p:ext>
              </p:extLst>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xmlns="" id="{0209B962-CD29-4D46-A7B0-10F6C7CF1C0F}"/>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xmlns="" val="1"/>
                </p:ext>
              </p:extLst>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12" name="Rectangle 23">
              <a:extLst>
                <a:ext uri="{FF2B5EF4-FFF2-40B4-BE49-F238E27FC236}">
                  <a16:creationId xmlns:a16="http://schemas.microsoft.com/office/drawing/2014/main" xmlns="" id="{CC8D40CF-4D47-411D-A8B7-0E4B29E9832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a:extLst>
                <a:ext uri="{FF2B5EF4-FFF2-40B4-BE49-F238E27FC236}">
                  <a16:creationId xmlns:a16="http://schemas.microsoft.com/office/drawing/2014/main" xmlns="" id="{9B48A2AD-5257-4384-A7F5-A1EE4E6883A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xmlns="" id="{04C26DE3-844C-47DA-831E-E7D7BF617EC2}"/>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a:extLst>
                <a:ext uri="{FF2B5EF4-FFF2-40B4-BE49-F238E27FC236}">
                  <a16:creationId xmlns:a16="http://schemas.microsoft.com/office/drawing/2014/main" xmlns="" id="{922D975E-0684-4AA6-9FB7-929B250D538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a:extLst>
                <a:ext uri="{FF2B5EF4-FFF2-40B4-BE49-F238E27FC236}">
                  <a16:creationId xmlns:a16="http://schemas.microsoft.com/office/drawing/2014/main" xmlns="" id="{38ED5A9A-F0C7-4547-BC1E-22FC89BD26D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a:extLst>
                <a:ext uri="{FF2B5EF4-FFF2-40B4-BE49-F238E27FC236}">
                  <a16:creationId xmlns:a16="http://schemas.microsoft.com/office/drawing/2014/main" xmlns="" id="{2D743765-A245-4349-A5CE-4AB5F078F91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xmlns="" id="{0AF7217B-D042-44D2-9FC7-71FAB6651A4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xmlns="" id="{1CC9171B-8BEB-48B1-B9BE-E9584522D07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1" name="Rectangle 20">
            <a:extLst>
              <a:ext uri="{FF2B5EF4-FFF2-40B4-BE49-F238E27FC236}">
                <a16:creationId xmlns:a16="http://schemas.microsoft.com/office/drawing/2014/main" xmlns="" id="{03E8462A-FEBA-4848-81CC-3F8DA3E477B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a:extLst>
              <a:ext uri="{FF2B5EF4-FFF2-40B4-BE49-F238E27FC236}">
                <a16:creationId xmlns:a16="http://schemas.microsoft.com/office/drawing/2014/main" xmlns="" id="{2109F83F-40FE-4DB3-84CC-09FB3340D06D}"/>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0" y="-8467"/>
            <a:ext cx="12192000" cy="6866467"/>
            <a:chOff x="0" y="-8467"/>
            <a:chExt cx="12192000" cy="6866467"/>
          </a:xfrm>
        </p:grpSpPr>
        <p:cxnSp>
          <p:nvCxnSpPr>
            <p:cNvPr id="24" name="Straight Connector 23">
              <a:extLst>
                <a:ext uri="{FF2B5EF4-FFF2-40B4-BE49-F238E27FC236}">
                  <a16:creationId xmlns:a16="http://schemas.microsoft.com/office/drawing/2014/main" xmlns="" id="{1DE492D7-C3C3-48FF-80C8-37021EA0262F}"/>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xmlns=""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5" name="Rectangle 23">
              <a:extLst>
                <a:ext uri="{FF2B5EF4-FFF2-40B4-BE49-F238E27FC236}">
                  <a16:creationId xmlns:a16="http://schemas.microsoft.com/office/drawing/2014/main" xmlns="" id="{0B30FF97-2E9A-490A-AED2-90BA2E0EC17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xmlns="" id="{B6D53C7D-A312-47B6-A66A-230A19CFACA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a:extLst>
                <a:ext uri="{FF2B5EF4-FFF2-40B4-BE49-F238E27FC236}">
                  <a16:creationId xmlns:a16="http://schemas.microsoft.com/office/drawing/2014/main" xmlns="" id="{9329D58C-0D2E-4A2B-AD6A-9CEE506784A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a:extLst>
                <a:ext uri="{FF2B5EF4-FFF2-40B4-BE49-F238E27FC236}">
                  <a16:creationId xmlns:a16="http://schemas.microsoft.com/office/drawing/2014/main" xmlns="" id="{9D446EDE-C690-4461-8BF2-7634808FC8B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a:extLst>
                <a:ext uri="{FF2B5EF4-FFF2-40B4-BE49-F238E27FC236}">
                  <a16:creationId xmlns:a16="http://schemas.microsoft.com/office/drawing/2014/main" xmlns="" id="{323F3D34-6531-4AD7-A8C6-195A090281A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a:extLst>
                <a:ext uri="{FF2B5EF4-FFF2-40B4-BE49-F238E27FC236}">
                  <a16:creationId xmlns:a16="http://schemas.microsoft.com/office/drawing/2014/main" xmlns="" id="{B9B0AE3F-2350-435F-A9B0-C310BF87638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a:extLst>
                <a:ext uri="{FF2B5EF4-FFF2-40B4-BE49-F238E27FC236}">
                  <a16:creationId xmlns:a16="http://schemas.microsoft.com/office/drawing/2014/main" xmlns="" id="{4EFA655C-9E50-4C14-A89E-AD7B648E4E2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Isosceles Triangle 31">
              <a:extLst>
                <a:ext uri="{FF2B5EF4-FFF2-40B4-BE49-F238E27FC236}">
                  <a16:creationId xmlns:a16="http://schemas.microsoft.com/office/drawing/2014/main" xmlns="" id="{3E843863-7D25-4C01-9A17-E817CB6D998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34" name="Rectangle 33">
            <a:extLst>
              <a:ext uri="{FF2B5EF4-FFF2-40B4-BE49-F238E27FC236}">
                <a16:creationId xmlns:a16="http://schemas.microsoft.com/office/drawing/2014/main" xmlns="" id="{7941F9B1-B01B-4A84-89D9-B169AEB4E45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magem 3">
            <a:extLst>
              <a:ext uri="{FF2B5EF4-FFF2-40B4-BE49-F238E27FC236}">
                <a16:creationId xmlns:a16="http://schemas.microsoft.com/office/drawing/2014/main" xmlns="" id="{6A021B6B-2800-4FFF-937A-E1BD4DA94CE7}"/>
              </a:ext>
            </a:extLst>
          </p:cNvPr>
          <p:cNvPicPr>
            <a:picLocks noChangeAspect="1"/>
          </p:cNvPicPr>
          <p:nvPr/>
        </p:nvPicPr>
        <p:blipFill>
          <a:blip r:embed="rId2"/>
          <a:stretch>
            <a:fillRect/>
          </a:stretch>
        </p:blipFill>
        <p:spPr>
          <a:xfrm>
            <a:off x="736483" y="1671638"/>
            <a:ext cx="10731989" cy="3514725"/>
          </a:xfrm>
          <a:prstGeom prst="rect">
            <a:avLst/>
          </a:prstGeom>
        </p:spPr>
      </p:pic>
    </p:spTree>
    <p:extLst>
      <p:ext uri="{BB962C8B-B14F-4D97-AF65-F5344CB8AC3E}">
        <p14:creationId xmlns:p14="http://schemas.microsoft.com/office/powerpoint/2010/main" xmlns="" val="2002793668"/>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xmlns="" id="{A4D026A2-7476-44B0-9648-BB98882F7BA3}"/>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0" y="-8467"/>
            <a:ext cx="12192000" cy="6866467"/>
            <a:chOff x="0" y="-8467"/>
            <a:chExt cx="12192000" cy="6866467"/>
          </a:xfrm>
        </p:grpSpPr>
        <p:cxnSp>
          <p:nvCxnSpPr>
            <p:cNvPr id="10" name="Straight Connector 9">
              <a:extLst>
                <a:ext uri="{FF2B5EF4-FFF2-40B4-BE49-F238E27FC236}">
                  <a16:creationId xmlns:a16="http://schemas.microsoft.com/office/drawing/2014/main" xmlns="" id="{48F8FC21-0A44-4045-95A1-B7935DBC603D}"/>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xmlns="" val="1"/>
                </p:ext>
              </p:extLst>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xmlns="" id="{0209B962-CD29-4D46-A7B0-10F6C7CF1C0F}"/>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xmlns="" val="1"/>
                </p:ext>
              </p:extLst>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12" name="Rectangle 23">
              <a:extLst>
                <a:ext uri="{FF2B5EF4-FFF2-40B4-BE49-F238E27FC236}">
                  <a16:creationId xmlns:a16="http://schemas.microsoft.com/office/drawing/2014/main" xmlns="" id="{CC8D40CF-4D47-411D-A8B7-0E4B29E9832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a:extLst>
                <a:ext uri="{FF2B5EF4-FFF2-40B4-BE49-F238E27FC236}">
                  <a16:creationId xmlns:a16="http://schemas.microsoft.com/office/drawing/2014/main" xmlns="" id="{9B48A2AD-5257-4384-A7F5-A1EE4E6883A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xmlns="" id="{04C26DE3-844C-47DA-831E-E7D7BF617EC2}"/>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a:extLst>
                <a:ext uri="{FF2B5EF4-FFF2-40B4-BE49-F238E27FC236}">
                  <a16:creationId xmlns:a16="http://schemas.microsoft.com/office/drawing/2014/main" xmlns="" id="{922D975E-0684-4AA6-9FB7-929B250D538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a:extLst>
                <a:ext uri="{FF2B5EF4-FFF2-40B4-BE49-F238E27FC236}">
                  <a16:creationId xmlns:a16="http://schemas.microsoft.com/office/drawing/2014/main" xmlns="" id="{38ED5A9A-F0C7-4547-BC1E-22FC89BD26D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a:extLst>
                <a:ext uri="{FF2B5EF4-FFF2-40B4-BE49-F238E27FC236}">
                  <a16:creationId xmlns:a16="http://schemas.microsoft.com/office/drawing/2014/main" xmlns="" id="{2D743765-A245-4349-A5CE-4AB5F078F91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xmlns="" id="{0AF7217B-D042-44D2-9FC7-71FAB6651A4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xmlns="" id="{1CC9171B-8BEB-48B1-B9BE-E9584522D07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1" name="Rectangle 20">
            <a:extLst>
              <a:ext uri="{FF2B5EF4-FFF2-40B4-BE49-F238E27FC236}">
                <a16:creationId xmlns:a16="http://schemas.microsoft.com/office/drawing/2014/main" xmlns="" id="{03E8462A-FEBA-4848-81CC-3F8DA3E477B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a:extLst>
              <a:ext uri="{FF2B5EF4-FFF2-40B4-BE49-F238E27FC236}">
                <a16:creationId xmlns:a16="http://schemas.microsoft.com/office/drawing/2014/main" xmlns="" id="{2109F83F-40FE-4DB3-84CC-09FB3340D06D}"/>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0" y="-8467"/>
            <a:ext cx="12192000" cy="6866467"/>
            <a:chOff x="0" y="-8467"/>
            <a:chExt cx="12192000" cy="6866467"/>
          </a:xfrm>
        </p:grpSpPr>
        <p:cxnSp>
          <p:nvCxnSpPr>
            <p:cNvPr id="24" name="Straight Connector 23">
              <a:extLst>
                <a:ext uri="{FF2B5EF4-FFF2-40B4-BE49-F238E27FC236}">
                  <a16:creationId xmlns:a16="http://schemas.microsoft.com/office/drawing/2014/main" xmlns="" id="{1DE492D7-C3C3-48FF-80C8-37021EA0262F}"/>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xmlns=""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5" name="Rectangle 23">
              <a:extLst>
                <a:ext uri="{FF2B5EF4-FFF2-40B4-BE49-F238E27FC236}">
                  <a16:creationId xmlns:a16="http://schemas.microsoft.com/office/drawing/2014/main" xmlns="" id="{0B30FF97-2E9A-490A-AED2-90BA2E0EC17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xmlns="" id="{B6D53C7D-A312-47B6-A66A-230A19CFACA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a:extLst>
                <a:ext uri="{FF2B5EF4-FFF2-40B4-BE49-F238E27FC236}">
                  <a16:creationId xmlns:a16="http://schemas.microsoft.com/office/drawing/2014/main" xmlns="" id="{9329D58C-0D2E-4A2B-AD6A-9CEE506784A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a:extLst>
                <a:ext uri="{FF2B5EF4-FFF2-40B4-BE49-F238E27FC236}">
                  <a16:creationId xmlns:a16="http://schemas.microsoft.com/office/drawing/2014/main" xmlns="" id="{9D446EDE-C690-4461-8BF2-7634808FC8B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a:extLst>
                <a:ext uri="{FF2B5EF4-FFF2-40B4-BE49-F238E27FC236}">
                  <a16:creationId xmlns:a16="http://schemas.microsoft.com/office/drawing/2014/main" xmlns="" id="{323F3D34-6531-4AD7-A8C6-195A090281A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a:extLst>
                <a:ext uri="{FF2B5EF4-FFF2-40B4-BE49-F238E27FC236}">
                  <a16:creationId xmlns:a16="http://schemas.microsoft.com/office/drawing/2014/main" xmlns="" id="{B9B0AE3F-2350-435F-A9B0-C310BF87638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a:extLst>
                <a:ext uri="{FF2B5EF4-FFF2-40B4-BE49-F238E27FC236}">
                  <a16:creationId xmlns:a16="http://schemas.microsoft.com/office/drawing/2014/main" xmlns="" id="{4EFA655C-9E50-4C14-A89E-AD7B648E4E2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Isosceles Triangle 31">
              <a:extLst>
                <a:ext uri="{FF2B5EF4-FFF2-40B4-BE49-F238E27FC236}">
                  <a16:creationId xmlns:a16="http://schemas.microsoft.com/office/drawing/2014/main" xmlns="" id="{3E843863-7D25-4C01-9A17-E817CB6D998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34" name="Rectangle 33">
            <a:extLst>
              <a:ext uri="{FF2B5EF4-FFF2-40B4-BE49-F238E27FC236}">
                <a16:creationId xmlns:a16="http://schemas.microsoft.com/office/drawing/2014/main" xmlns="" id="{7941F9B1-B01B-4A84-89D9-B169AEB4E45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Imagem 32" descr="Uma imagem contendo captura de tela&#10;&#10;Descrição gerada com muito alta confiança">
            <a:extLst>
              <a:ext uri="{FF2B5EF4-FFF2-40B4-BE49-F238E27FC236}">
                <a16:creationId xmlns:a16="http://schemas.microsoft.com/office/drawing/2014/main" xmlns="" id="{53814174-F9BF-4A78-9603-9F7515D07B5E}"/>
              </a:ext>
            </a:extLst>
          </p:cNvPr>
          <p:cNvPicPr>
            <a:picLocks noChangeAspect="1"/>
          </p:cNvPicPr>
          <p:nvPr/>
        </p:nvPicPr>
        <p:blipFill>
          <a:blip r:embed="rId2"/>
          <a:stretch>
            <a:fillRect/>
          </a:stretch>
        </p:blipFill>
        <p:spPr>
          <a:xfrm>
            <a:off x="1400938" y="480515"/>
            <a:ext cx="9390122" cy="5892302"/>
          </a:xfrm>
          <a:prstGeom prst="rect">
            <a:avLst/>
          </a:prstGeom>
        </p:spPr>
      </p:pic>
    </p:spTree>
    <p:extLst>
      <p:ext uri="{BB962C8B-B14F-4D97-AF65-F5344CB8AC3E}">
        <p14:creationId xmlns:p14="http://schemas.microsoft.com/office/powerpoint/2010/main" xmlns="" val="19796246"/>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xmlns="" id="{F770F226-971F-488A-9B87-EDC765839891}"/>
              </a:ext>
            </a:extLst>
          </p:cNvPr>
          <p:cNvSpPr>
            <a:spLocks noGrp="1"/>
          </p:cNvSpPr>
          <p:nvPr>
            <p:ph type="title"/>
          </p:nvPr>
        </p:nvSpPr>
        <p:spPr/>
        <p:txBody>
          <a:bodyPr/>
          <a:lstStyle/>
          <a:p>
            <a:r>
              <a:rPr lang="pt-BR" dirty="0"/>
              <a:t>Mecanismos de aceleração e paralelismo</a:t>
            </a:r>
          </a:p>
        </p:txBody>
      </p:sp>
      <p:sp>
        <p:nvSpPr>
          <p:cNvPr id="5" name="Espaço Reservado para Conteúdo 4">
            <a:extLst>
              <a:ext uri="{FF2B5EF4-FFF2-40B4-BE49-F238E27FC236}">
                <a16:creationId xmlns:a16="http://schemas.microsoft.com/office/drawing/2014/main" xmlns="" id="{2826119F-F942-45E4-9C57-7602955DDDC6}"/>
              </a:ext>
            </a:extLst>
          </p:cNvPr>
          <p:cNvSpPr>
            <a:spLocks noGrp="1"/>
          </p:cNvSpPr>
          <p:nvPr>
            <p:ph idx="1"/>
          </p:nvPr>
        </p:nvSpPr>
        <p:spPr/>
        <p:txBody>
          <a:bodyPr>
            <a:normAutofit/>
          </a:bodyPr>
          <a:lstStyle/>
          <a:p>
            <a:pPr algn="just"/>
            <a:r>
              <a:rPr lang="pt-BR" sz="2400" dirty="0"/>
              <a:t>Atualmente os processadores possuem grande capacidade computacional, implementam muitas otimizações e mecanismos para execução paralela, são lindos e maravilhosos, </a:t>
            </a:r>
            <a:r>
              <a:rPr lang="pt-BR" sz="2400" dirty="0">
                <a:solidFill>
                  <a:srgbClr val="002060"/>
                </a:solidFill>
              </a:rPr>
              <a:t>MAS</a:t>
            </a:r>
            <a:r>
              <a:rPr lang="pt-BR" sz="2400" dirty="0"/>
              <a:t>...</a:t>
            </a:r>
          </a:p>
          <a:p>
            <a:pPr marL="0" indent="0" algn="just">
              <a:buNone/>
            </a:pPr>
            <a:r>
              <a:rPr lang="pt-BR" sz="2400" dirty="0"/>
              <a:t>...os programas existentes não foram escritos para utilizar muitos desses recursos, Assim, o desempenho atual dos programas é razoavelmente menor do que poderia ser se os programadores conhecessem a organização do processador e explorassem os recursos existentes.</a:t>
            </a:r>
          </a:p>
        </p:txBody>
      </p:sp>
    </p:spTree>
    <p:extLst>
      <p:ext uri="{BB962C8B-B14F-4D97-AF65-F5344CB8AC3E}">
        <p14:creationId xmlns:p14="http://schemas.microsoft.com/office/powerpoint/2010/main" xmlns="" val="3021642080"/>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xmlns="" id="{F770F226-971F-488A-9B87-EDC765839891}"/>
              </a:ext>
            </a:extLst>
          </p:cNvPr>
          <p:cNvSpPr>
            <a:spLocks noGrp="1"/>
          </p:cNvSpPr>
          <p:nvPr>
            <p:ph type="title"/>
          </p:nvPr>
        </p:nvSpPr>
        <p:spPr/>
        <p:txBody>
          <a:bodyPr/>
          <a:lstStyle/>
          <a:p>
            <a:r>
              <a:rPr lang="pt-BR" dirty="0"/>
              <a:t>Mecanismos de aceleração e paralelismo</a:t>
            </a:r>
          </a:p>
        </p:txBody>
      </p:sp>
      <p:sp>
        <p:nvSpPr>
          <p:cNvPr id="5" name="Espaço Reservado para Conteúdo 4">
            <a:extLst>
              <a:ext uri="{FF2B5EF4-FFF2-40B4-BE49-F238E27FC236}">
                <a16:creationId xmlns:a16="http://schemas.microsoft.com/office/drawing/2014/main" xmlns="" id="{2826119F-F942-45E4-9C57-7602955DDDC6}"/>
              </a:ext>
            </a:extLst>
          </p:cNvPr>
          <p:cNvSpPr>
            <a:spLocks noGrp="1"/>
          </p:cNvSpPr>
          <p:nvPr>
            <p:ph idx="1"/>
          </p:nvPr>
        </p:nvSpPr>
        <p:spPr/>
        <p:txBody>
          <a:bodyPr>
            <a:normAutofit/>
          </a:bodyPr>
          <a:lstStyle/>
          <a:p>
            <a:pPr algn="just"/>
            <a:r>
              <a:rPr lang="pt-BR" sz="2400" dirty="0"/>
              <a:t>Muitos avanços estão acontecendo e irão continuar acontecendo, e é importante que os desenvolvedores de software saibam que conhecer o hardware e tirar proveito dele é sua responsabilidade também.</a:t>
            </a:r>
          </a:p>
        </p:txBody>
      </p:sp>
    </p:spTree>
    <p:extLst>
      <p:ext uri="{BB962C8B-B14F-4D97-AF65-F5344CB8AC3E}">
        <p14:creationId xmlns:p14="http://schemas.microsoft.com/office/powerpoint/2010/main" xmlns="" val="3505895883"/>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xmlns="" id="{28460BD8-AE3F-4AC9-9D0B-717052AA5D3A}"/>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0" y="-8467"/>
            <a:ext cx="12192000" cy="6866467"/>
            <a:chOff x="0" y="-8467"/>
            <a:chExt cx="12192000" cy="6866467"/>
          </a:xfrm>
        </p:grpSpPr>
        <p:cxnSp>
          <p:nvCxnSpPr>
            <p:cNvPr id="13" name="Straight Connector 12">
              <a:extLst>
                <a:ext uri="{FF2B5EF4-FFF2-40B4-BE49-F238E27FC236}">
                  <a16:creationId xmlns:a16="http://schemas.microsoft.com/office/drawing/2014/main" xmlns="" id="{54420CFE-F482-466E-9E1E-C78513C0B85D}"/>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xmlns=""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xmlns="" id="{5331032B-BD21-4BDA-920C-12E358052567}"/>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xmlns=""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5" name="Rectangle 23">
              <a:extLst>
                <a:ext uri="{FF2B5EF4-FFF2-40B4-BE49-F238E27FC236}">
                  <a16:creationId xmlns:a16="http://schemas.microsoft.com/office/drawing/2014/main" xmlns="" id="{E7514DA3-59E7-409E-8A3B-AD097F6E564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5">
              <a:extLst>
                <a:ext uri="{FF2B5EF4-FFF2-40B4-BE49-F238E27FC236}">
                  <a16:creationId xmlns:a16="http://schemas.microsoft.com/office/drawing/2014/main" xmlns="" id="{57B9A2A6-3BE4-4599-9364-F71C5BFD61F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Isosceles Triangle 16">
              <a:extLst>
                <a:ext uri="{FF2B5EF4-FFF2-40B4-BE49-F238E27FC236}">
                  <a16:creationId xmlns:a16="http://schemas.microsoft.com/office/drawing/2014/main" xmlns="" id="{4FD744C6-4ED8-4BC9-BF68-6BDF701C5DB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7">
              <a:extLst>
                <a:ext uri="{FF2B5EF4-FFF2-40B4-BE49-F238E27FC236}">
                  <a16:creationId xmlns:a16="http://schemas.microsoft.com/office/drawing/2014/main" xmlns="" id="{092C5BAD-C911-4F8F-A1C5-470268BE668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28">
              <a:extLst>
                <a:ext uri="{FF2B5EF4-FFF2-40B4-BE49-F238E27FC236}">
                  <a16:creationId xmlns:a16="http://schemas.microsoft.com/office/drawing/2014/main" xmlns="" id="{B133D0C8-4EC4-424F-8E70-0482D5B1B65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29">
              <a:extLst>
                <a:ext uri="{FF2B5EF4-FFF2-40B4-BE49-F238E27FC236}">
                  <a16:creationId xmlns:a16="http://schemas.microsoft.com/office/drawing/2014/main" xmlns="" id="{7B1532A0-F4B3-4DE8-B18F-740CAAD25AC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Isosceles Triangle 20">
              <a:extLst>
                <a:ext uri="{FF2B5EF4-FFF2-40B4-BE49-F238E27FC236}">
                  <a16:creationId xmlns:a16="http://schemas.microsoft.com/office/drawing/2014/main" xmlns="" id="{8EFDD162-BBBA-4062-8BBF-53DBA109137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Isosceles Triangle 21">
              <a:extLst>
                <a:ext uri="{FF2B5EF4-FFF2-40B4-BE49-F238E27FC236}">
                  <a16:creationId xmlns:a16="http://schemas.microsoft.com/office/drawing/2014/main" xmlns="" id="{DCFC9E65-3E19-4483-B952-25D29683CA5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24" name="Rectangle 23">
            <a:extLst>
              <a:ext uri="{FF2B5EF4-FFF2-40B4-BE49-F238E27FC236}">
                <a16:creationId xmlns:a16="http://schemas.microsoft.com/office/drawing/2014/main" xmlns="" id="{9179DE42-5613-4B35-A1E6-6CCBAA13C74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Straight Connector 25">
            <a:extLst>
              <a:ext uri="{FF2B5EF4-FFF2-40B4-BE49-F238E27FC236}">
                <a16:creationId xmlns:a16="http://schemas.microsoft.com/office/drawing/2014/main" xmlns="" id="{EB898B32-3891-4C3A-8F58-C5969D2E9033}"/>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1448300" y="0"/>
            <a:ext cx="1219200" cy="6858000"/>
          </a:xfrm>
          <a:prstGeom prst="line">
            <a:avLst/>
          </a:prstGeom>
          <a:ln w="9525">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xmlns="" id="{4AE4806D-B8F9-4679-A68A-9BD21C01A301}"/>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flipH="1">
            <a:off x="67175" y="3681413"/>
            <a:ext cx="4763558" cy="3176587"/>
          </a:xfrm>
          <a:prstGeom prst="line">
            <a:avLst/>
          </a:prstGeom>
          <a:ln w="9525">
            <a:solidFill>
              <a:schemeClr val="tx1">
                <a:lumMod val="50000"/>
                <a:lumOff val="50000"/>
                <a:alpha val="80000"/>
              </a:schemeClr>
            </a:solidFill>
          </a:ln>
        </p:spPr>
        <p:style>
          <a:lnRef idx="2">
            <a:schemeClr val="accent1"/>
          </a:lnRef>
          <a:fillRef idx="0">
            <a:schemeClr val="accent1"/>
          </a:fillRef>
          <a:effectRef idx="1">
            <a:schemeClr val="accent1"/>
          </a:effectRef>
          <a:fontRef idx="minor">
            <a:schemeClr val="tx1"/>
          </a:fontRef>
        </p:style>
      </p:cxnSp>
      <p:sp>
        <p:nvSpPr>
          <p:cNvPr id="30" name="Rectangle 23">
            <a:extLst>
              <a:ext uri="{FF2B5EF4-FFF2-40B4-BE49-F238E27FC236}">
                <a16:creationId xmlns:a16="http://schemas.microsoft.com/office/drawing/2014/main" xmlns="" id="{52FB45E9-914E-4471-AC87-E475CD51767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258764"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Rectangle 25">
            <a:extLst>
              <a:ext uri="{FF2B5EF4-FFF2-40B4-BE49-F238E27FC236}">
                <a16:creationId xmlns:a16="http://schemas.microsoft.com/office/drawing/2014/main" xmlns="" id="{C310626D-5743-49D4-8F7D-88C4F8F0577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680730"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4" name="Isosceles Triangle 33">
            <a:extLst>
              <a:ext uri="{FF2B5EF4-FFF2-40B4-BE49-F238E27FC236}">
                <a16:creationId xmlns:a16="http://schemas.microsoft.com/office/drawing/2014/main" xmlns="" id="{3C195FC1-B568-4C72-9902-34CB35DDD7A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009621"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6" name="Rectangle 27">
            <a:extLst>
              <a:ext uri="{FF2B5EF4-FFF2-40B4-BE49-F238E27FC236}">
                <a16:creationId xmlns:a16="http://schemas.microsoft.com/office/drawing/2014/main" xmlns="" id="{EF2BDF77-362C-43F0-8CBB-A969EC2AE0C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411788"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8" name="Isosceles Triangle 37">
            <a:extLst>
              <a:ext uri="{FF2B5EF4-FFF2-40B4-BE49-F238E27FC236}">
                <a16:creationId xmlns:a16="http://schemas.microsoft.com/office/drawing/2014/main" xmlns="" id="{4BE96B01-3929-432D-B8C2-ADBCB74C2EF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2448954"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0" name="Freeform: Shape 39">
            <a:extLst>
              <a:ext uri="{FF2B5EF4-FFF2-40B4-BE49-F238E27FC236}">
                <a16:creationId xmlns:a16="http://schemas.microsoft.com/office/drawing/2014/main" xmlns="" id="{2A6FCDE6-CDE2-4C51-B18E-A95CFB67971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3016287" y="-8467"/>
            <a:ext cx="9175713" cy="6866467"/>
          </a:xfrm>
          <a:custGeom>
            <a:avLst/>
            <a:gdLst>
              <a:gd name="connsiteX0" fmla="*/ 0 w 9175713"/>
              <a:gd name="connsiteY0" fmla="*/ 0 h 6866467"/>
              <a:gd name="connsiteX1" fmla="*/ 1249825 w 9175713"/>
              <a:gd name="connsiteY1" fmla="*/ 0 h 6866467"/>
              <a:gd name="connsiteX2" fmla="*/ 1249825 w 9175713"/>
              <a:gd name="connsiteY2" fmla="*/ 8467 h 6866467"/>
              <a:gd name="connsiteX3" fmla="*/ 9175713 w 9175713"/>
              <a:gd name="connsiteY3" fmla="*/ 8467 h 6866467"/>
              <a:gd name="connsiteX4" fmla="*/ 9175713 w 9175713"/>
              <a:gd name="connsiteY4" fmla="*/ 6866467 h 6866467"/>
              <a:gd name="connsiteX5" fmla="*/ 1249825 w 9175713"/>
              <a:gd name="connsiteY5" fmla="*/ 6866467 h 6866467"/>
              <a:gd name="connsiteX6" fmla="*/ 1109382 w 9175713"/>
              <a:gd name="connsiteY6" fmla="*/ 6866467 h 686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75713" h="6866467">
                <a:moveTo>
                  <a:pt x="0" y="0"/>
                </a:moveTo>
                <a:lnTo>
                  <a:pt x="1249825" y="0"/>
                </a:lnTo>
                <a:lnTo>
                  <a:pt x="1249825" y="8467"/>
                </a:lnTo>
                <a:lnTo>
                  <a:pt x="9175713" y="8467"/>
                </a:lnTo>
                <a:lnTo>
                  <a:pt x="9175713" y="6866467"/>
                </a:lnTo>
                <a:lnTo>
                  <a:pt x="1249825" y="6866467"/>
                </a:lnTo>
                <a:lnTo>
                  <a:pt x="1109382" y="686646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ítulo 5">
            <a:extLst>
              <a:ext uri="{FF2B5EF4-FFF2-40B4-BE49-F238E27FC236}">
                <a16:creationId xmlns:a16="http://schemas.microsoft.com/office/drawing/2014/main" xmlns="" id="{4107D937-EDA6-48E3-AF04-0ECD024FBF67}"/>
              </a:ext>
            </a:extLst>
          </p:cNvPr>
          <p:cNvSpPr>
            <a:spLocks noGrp="1"/>
          </p:cNvSpPr>
          <p:nvPr>
            <p:ph type="title"/>
          </p:nvPr>
        </p:nvSpPr>
        <p:spPr>
          <a:xfrm>
            <a:off x="4419136" y="1020871"/>
            <a:ext cx="6960759" cy="2849671"/>
          </a:xfrm>
        </p:spPr>
        <p:txBody>
          <a:bodyPr vert="horz" lIns="91440" tIns="45720" rIns="91440" bIns="45720" rtlCol="0" anchor="b">
            <a:normAutofit/>
          </a:bodyPr>
          <a:lstStyle/>
          <a:p>
            <a:r>
              <a:rPr lang="en-US" sz="6000" dirty="0" err="1">
                <a:solidFill>
                  <a:srgbClr val="FFFFFF"/>
                </a:solidFill>
              </a:rPr>
              <a:t>Processador</a:t>
            </a:r>
            <a:endParaRPr lang="en-US" sz="6000" dirty="0">
              <a:solidFill>
                <a:srgbClr val="FFFFFF"/>
              </a:solidFill>
            </a:endParaRPr>
          </a:p>
        </p:txBody>
      </p:sp>
      <p:sp>
        <p:nvSpPr>
          <p:cNvPr id="7" name="Espaço Reservado para Texto 6">
            <a:extLst>
              <a:ext uri="{FF2B5EF4-FFF2-40B4-BE49-F238E27FC236}">
                <a16:creationId xmlns:a16="http://schemas.microsoft.com/office/drawing/2014/main" xmlns="" id="{58F20536-FA98-4730-AA55-59D03A5311D1}"/>
              </a:ext>
            </a:extLst>
          </p:cNvPr>
          <p:cNvSpPr>
            <a:spLocks noGrp="1"/>
          </p:cNvSpPr>
          <p:nvPr>
            <p:ph type="body" idx="1"/>
          </p:nvPr>
        </p:nvSpPr>
        <p:spPr>
          <a:xfrm>
            <a:off x="4548104" y="3962088"/>
            <a:ext cx="6112077" cy="1186108"/>
          </a:xfrm>
        </p:spPr>
        <p:txBody>
          <a:bodyPr vert="horz" lIns="91440" tIns="45720" rIns="91440" bIns="45720" rtlCol="0" anchor="t">
            <a:normAutofit/>
          </a:bodyPr>
          <a:lstStyle/>
          <a:p>
            <a:r>
              <a:rPr lang="pt-BR" sz="2800" dirty="0"/>
              <a:t>Revisão de conteúdo</a:t>
            </a:r>
          </a:p>
        </p:txBody>
      </p:sp>
      <p:sp>
        <p:nvSpPr>
          <p:cNvPr id="42" name="Isosceles Triangle 41">
            <a:extLst>
              <a:ext uri="{FF2B5EF4-FFF2-40B4-BE49-F238E27FC236}">
                <a16:creationId xmlns:a16="http://schemas.microsoft.com/office/drawing/2014/main" xmlns="" id="{9D2E8756-2465-473A-BA2A-2DB1D622474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a:off x="4062562" y="3271487"/>
            <a:ext cx="220660" cy="186439"/>
          </a:xfrm>
          <a:prstGeom prs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xmlns="" val="1168714883"/>
      </p:ext>
    </p:extLst>
  </p:cSld>
  <p:clrMapOvr>
    <a:overrideClrMapping bg1="dk1" tx1="lt1" bg2="dk2" tx2="lt2" accent1="accent1" accent2="accent2" accent3="accent3" accent4="accent4" accent5="accent5" accent6="accent6" hlink="hlink" folHlink="folHlink"/>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xmlns="" id="{F770F226-971F-488A-9B87-EDC765839891}"/>
              </a:ext>
            </a:extLst>
          </p:cNvPr>
          <p:cNvSpPr>
            <a:spLocks noGrp="1"/>
          </p:cNvSpPr>
          <p:nvPr>
            <p:ph type="title"/>
          </p:nvPr>
        </p:nvSpPr>
        <p:spPr/>
        <p:txBody>
          <a:bodyPr/>
          <a:lstStyle/>
          <a:p>
            <a:r>
              <a:rPr lang="pt-BR" dirty="0"/>
              <a:t>Processador: Revisão do conteúdo</a:t>
            </a:r>
          </a:p>
        </p:txBody>
      </p:sp>
      <p:sp>
        <p:nvSpPr>
          <p:cNvPr id="5" name="Espaço Reservado para Conteúdo 4">
            <a:extLst>
              <a:ext uri="{FF2B5EF4-FFF2-40B4-BE49-F238E27FC236}">
                <a16:creationId xmlns:a16="http://schemas.microsoft.com/office/drawing/2014/main" xmlns="" id="{2826119F-F942-45E4-9C57-7602955DDDC6}"/>
              </a:ext>
            </a:extLst>
          </p:cNvPr>
          <p:cNvSpPr>
            <a:spLocks noGrp="1"/>
          </p:cNvSpPr>
          <p:nvPr>
            <p:ph idx="1"/>
          </p:nvPr>
        </p:nvSpPr>
        <p:spPr/>
        <p:txBody>
          <a:bodyPr>
            <a:normAutofit/>
          </a:bodyPr>
          <a:lstStyle/>
          <a:p>
            <a:pPr algn="just"/>
            <a:r>
              <a:rPr lang="pt-BR" sz="2400" dirty="0"/>
              <a:t>O </a:t>
            </a:r>
            <a:r>
              <a:rPr lang="pt-BR" sz="2400" dirty="0">
                <a:solidFill>
                  <a:srgbClr val="002060"/>
                </a:solidFill>
              </a:rPr>
              <a:t>processador</a:t>
            </a:r>
            <a:r>
              <a:rPr lang="pt-BR" sz="2400" dirty="0"/>
              <a:t>, ou </a:t>
            </a:r>
            <a:r>
              <a:rPr lang="pt-BR" sz="2400" dirty="0">
                <a:solidFill>
                  <a:srgbClr val="002060"/>
                </a:solidFill>
              </a:rPr>
              <a:t>Unidade Central de Processamento</a:t>
            </a:r>
            <a:r>
              <a:rPr lang="pt-BR" sz="2400" dirty="0"/>
              <a:t>, é o componente de hardware do computador responsável pela execução de </a:t>
            </a:r>
            <a:r>
              <a:rPr lang="pt-BR" sz="2400" dirty="0">
                <a:solidFill>
                  <a:srgbClr val="002060"/>
                </a:solidFill>
              </a:rPr>
              <a:t>instruções de máquina</a:t>
            </a:r>
            <a:r>
              <a:rPr lang="pt-BR" sz="2400" dirty="0"/>
              <a:t>.</a:t>
            </a:r>
          </a:p>
        </p:txBody>
      </p:sp>
    </p:spTree>
    <p:extLst>
      <p:ext uri="{BB962C8B-B14F-4D97-AF65-F5344CB8AC3E}">
        <p14:creationId xmlns:p14="http://schemas.microsoft.com/office/powerpoint/2010/main" xmlns="" val="1959014162"/>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xmlns="" id="{F770F226-971F-488A-9B87-EDC765839891}"/>
              </a:ext>
            </a:extLst>
          </p:cNvPr>
          <p:cNvSpPr>
            <a:spLocks noGrp="1"/>
          </p:cNvSpPr>
          <p:nvPr>
            <p:ph type="title"/>
          </p:nvPr>
        </p:nvSpPr>
        <p:spPr/>
        <p:txBody>
          <a:bodyPr/>
          <a:lstStyle/>
          <a:p>
            <a:r>
              <a:rPr lang="pt-BR" dirty="0"/>
              <a:t>Processador: Revisão do conteúdo</a:t>
            </a:r>
          </a:p>
        </p:txBody>
      </p:sp>
      <p:sp>
        <p:nvSpPr>
          <p:cNvPr id="5" name="Espaço Reservado para Conteúdo 4">
            <a:extLst>
              <a:ext uri="{FF2B5EF4-FFF2-40B4-BE49-F238E27FC236}">
                <a16:creationId xmlns:a16="http://schemas.microsoft.com/office/drawing/2014/main" xmlns="" id="{2826119F-F942-45E4-9C57-7602955DDDC6}"/>
              </a:ext>
            </a:extLst>
          </p:cNvPr>
          <p:cNvSpPr>
            <a:spLocks noGrp="1"/>
          </p:cNvSpPr>
          <p:nvPr>
            <p:ph idx="1"/>
          </p:nvPr>
        </p:nvSpPr>
        <p:spPr/>
        <p:txBody>
          <a:bodyPr>
            <a:normAutofit/>
          </a:bodyPr>
          <a:lstStyle/>
          <a:p>
            <a:pPr algn="just"/>
            <a:r>
              <a:rPr lang="pt-BR" sz="2400" dirty="0"/>
              <a:t>Um microcontrolador (também denominado MCU) é um computador-num-chip, ou sistema-num-chip (SoC), contendo um processador, memória e periféricos de entrada/saída.</a:t>
            </a:r>
          </a:p>
        </p:txBody>
      </p:sp>
    </p:spTree>
    <p:extLst>
      <p:ext uri="{BB962C8B-B14F-4D97-AF65-F5344CB8AC3E}">
        <p14:creationId xmlns:p14="http://schemas.microsoft.com/office/powerpoint/2010/main" xmlns="" val="21278160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xmlns="" id="{A65AC7D1-EAA9-48F5-B509-60A7F50BF70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1" name="Rectangle 10">
            <a:extLst>
              <a:ext uri="{FF2B5EF4-FFF2-40B4-BE49-F238E27FC236}">
                <a16:creationId xmlns:a16="http://schemas.microsoft.com/office/drawing/2014/main" xmlns="" id="{D6320AF9-619A-4175-865B-5663E1AEF4C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 name="Straight Connector 12">
            <a:extLst>
              <a:ext uri="{FF2B5EF4-FFF2-40B4-BE49-F238E27FC236}">
                <a16:creationId xmlns:a16="http://schemas.microsoft.com/office/drawing/2014/main" xmlns="" id="{063B6EC6-D752-4EE7-908B-F8F19E8C7FEA}"/>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5111313" y="0"/>
            <a:ext cx="1219200" cy="6858000"/>
          </a:xfrm>
          <a:prstGeom prst="line">
            <a:avLst/>
          </a:prstGeom>
          <a:ln w="9525">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xmlns="" id="{EFECD4E8-AD3E-4228-82A2-9461958EA94D}"/>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flipH="1">
            <a:off x="3290979" y="3681413"/>
            <a:ext cx="4763558" cy="3176587"/>
          </a:xfrm>
          <a:prstGeom prst="line">
            <a:avLst/>
          </a:prstGeom>
          <a:ln w="9525">
            <a:solidFill>
              <a:schemeClr val="tx1">
                <a:lumMod val="50000"/>
                <a:lumOff val="50000"/>
                <a:alpha val="80000"/>
              </a:schemeClr>
            </a:solidFill>
          </a:ln>
        </p:spPr>
        <p:style>
          <a:lnRef idx="2">
            <a:schemeClr val="accent1"/>
          </a:lnRef>
          <a:fillRef idx="0">
            <a:schemeClr val="accent1"/>
          </a:fillRef>
          <a:effectRef idx="1">
            <a:schemeClr val="accent1"/>
          </a:effectRef>
          <a:fontRef idx="minor">
            <a:schemeClr val="tx1"/>
          </a:fontRef>
        </p:style>
      </p:cxnSp>
      <p:sp>
        <p:nvSpPr>
          <p:cNvPr id="17" name="Rectangle 23">
            <a:extLst>
              <a:ext uri="{FF2B5EF4-FFF2-40B4-BE49-F238E27FC236}">
                <a16:creationId xmlns:a16="http://schemas.microsoft.com/office/drawing/2014/main" xmlns="" id="{7E018740-5C2B-4A41-AC1A-7E68D1EC195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482568"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25">
            <a:extLst>
              <a:ext uri="{FF2B5EF4-FFF2-40B4-BE49-F238E27FC236}">
                <a16:creationId xmlns:a16="http://schemas.microsoft.com/office/drawing/2014/main" xmlns="" id="{166F75A4-C475-4941-8EE2-B80A06A2C1B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904534"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Isosceles Triangle 20">
            <a:extLst>
              <a:ext uri="{FF2B5EF4-FFF2-40B4-BE49-F238E27FC236}">
                <a16:creationId xmlns:a16="http://schemas.microsoft.com/office/drawing/2014/main" xmlns="" id="{A032553A-72E8-4B0D-8405-FF9771C9AF0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233425"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7">
            <a:extLst>
              <a:ext uri="{FF2B5EF4-FFF2-40B4-BE49-F238E27FC236}">
                <a16:creationId xmlns:a16="http://schemas.microsoft.com/office/drawing/2014/main" xmlns="" id="{765800AC-C3B9-498E-87BC-29FAE4C76B2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635592"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Isosceles Triangle 24">
            <a:extLst>
              <a:ext uri="{FF2B5EF4-FFF2-40B4-BE49-F238E27FC236}">
                <a16:creationId xmlns:a16="http://schemas.microsoft.com/office/drawing/2014/main" xmlns="" id="{1F9D6ACB-2FF4-49F9-978A-E0D5327FC63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5672758"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Freeform: Shape 26">
            <a:extLst>
              <a:ext uri="{FF2B5EF4-FFF2-40B4-BE49-F238E27FC236}">
                <a16:creationId xmlns:a16="http://schemas.microsoft.com/office/drawing/2014/main" xmlns="" id="{A5EC319D-0FEA-4B95-A3EA-01E35672C95B}"/>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6197631" y="-8467"/>
            <a:ext cx="5994369" cy="6866467"/>
          </a:xfrm>
          <a:custGeom>
            <a:avLst/>
            <a:gdLst>
              <a:gd name="connsiteX0" fmla="*/ 0 w 5994369"/>
              <a:gd name="connsiteY0" fmla="*/ 0 h 6866467"/>
              <a:gd name="connsiteX1" fmla="*/ 1249825 w 5994369"/>
              <a:gd name="connsiteY1" fmla="*/ 0 h 6866467"/>
              <a:gd name="connsiteX2" fmla="*/ 1249825 w 5994369"/>
              <a:gd name="connsiteY2" fmla="*/ 8467 h 6866467"/>
              <a:gd name="connsiteX3" fmla="*/ 5994369 w 5994369"/>
              <a:gd name="connsiteY3" fmla="*/ 8467 h 6866467"/>
              <a:gd name="connsiteX4" fmla="*/ 5994369 w 5994369"/>
              <a:gd name="connsiteY4" fmla="*/ 6866467 h 6866467"/>
              <a:gd name="connsiteX5" fmla="*/ 1249825 w 5994369"/>
              <a:gd name="connsiteY5" fmla="*/ 6866467 h 6866467"/>
              <a:gd name="connsiteX6" fmla="*/ 1109382 w 5994369"/>
              <a:gd name="connsiteY6" fmla="*/ 6866467 h 686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94369" h="6866467">
                <a:moveTo>
                  <a:pt x="0" y="0"/>
                </a:moveTo>
                <a:lnTo>
                  <a:pt x="1249825" y="0"/>
                </a:lnTo>
                <a:lnTo>
                  <a:pt x="1249825" y="8467"/>
                </a:lnTo>
                <a:lnTo>
                  <a:pt x="5994369" y="8467"/>
                </a:lnTo>
                <a:lnTo>
                  <a:pt x="5994369" y="6866467"/>
                </a:lnTo>
                <a:lnTo>
                  <a:pt x="1249825" y="6866467"/>
                </a:lnTo>
                <a:lnTo>
                  <a:pt x="1109382" y="686646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ítulo 1">
            <a:extLst>
              <a:ext uri="{FF2B5EF4-FFF2-40B4-BE49-F238E27FC236}">
                <a16:creationId xmlns:a16="http://schemas.microsoft.com/office/drawing/2014/main" xmlns="" id="{7BCB8755-19F1-45DB-860D-0D59BFC48766}"/>
              </a:ext>
            </a:extLst>
          </p:cNvPr>
          <p:cNvSpPr>
            <a:spLocks noGrp="1"/>
          </p:cNvSpPr>
          <p:nvPr>
            <p:ph type="title"/>
          </p:nvPr>
        </p:nvSpPr>
        <p:spPr>
          <a:xfrm>
            <a:off x="7181723" y="609600"/>
            <a:ext cx="4512989" cy="2227730"/>
          </a:xfrm>
        </p:spPr>
        <p:txBody>
          <a:bodyPr anchor="ctr">
            <a:normAutofit/>
          </a:bodyPr>
          <a:lstStyle/>
          <a:p>
            <a:r>
              <a:rPr lang="pt-BR" dirty="0">
                <a:solidFill>
                  <a:srgbClr val="FFFFFF"/>
                </a:solidFill>
              </a:rPr>
              <a:t>Processador: Funções básicas</a:t>
            </a:r>
          </a:p>
        </p:txBody>
      </p:sp>
      <p:pic>
        <p:nvPicPr>
          <p:cNvPr id="4" name="Imagem 3">
            <a:extLst>
              <a:ext uri="{FF2B5EF4-FFF2-40B4-BE49-F238E27FC236}">
                <a16:creationId xmlns:a16="http://schemas.microsoft.com/office/drawing/2014/main" xmlns="" id="{1FBCA37C-1C82-400C-BBE2-DAD5854FFE58}"/>
              </a:ext>
            </a:extLst>
          </p:cNvPr>
          <p:cNvPicPr>
            <a:picLocks noChangeAspect="1"/>
          </p:cNvPicPr>
          <p:nvPr/>
        </p:nvPicPr>
        <p:blipFill>
          <a:blip r:embed="rId2"/>
          <a:stretch>
            <a:fillRect/>
          </a:stretch>
        </p:blipFill>
        <p:spPr>
          <a:xfrm>
            <a:off x="326372" y="691877"/>
            <a:ext cx="3893760" cy="5465777"/>
          </a:xfrm>
          <a:prstGeom prst="rect">
            <a:avLst/>
          </a:prstGeom>
        </p:spPr>
      </p:pic>
      <p:sp>
        <p:nvSpPr>
          <p:cNvPr id="3" name="Espaço Reservado para Conteúdo 2">
            <a:extLst>
              <a:ext uri="{FF2B5EF4-FFF2-40B4-BE49-F238E27FC236}">
                <a16:creationId xmlns:a16="http://schemas.microsoft.com/office/drawing/2014/main" xmlns="" id="{1047B378-A2DF-4384-8E99-3CA64EAA8CA2}"/>
              </a:ext>
            </a:extLst>
          </p:cNvPr>
          <p:cNvSpPr>
            <a:spLocks noGrp="1"/>
          </p:cNvSpPr>
          <p:nvPr>
            <p:ph idx="1"/>
          </p:nvPr>
        </p:nvSpPr>
        <p:spPr>
          <a:xfrm>
            <a:off x="7181725" y="2837329"/>
            <a:ext cx="4512988" cy="3317938"/>
          </a:xfrm>
        </p:spPr>
        <p:txBody>
          <a:bodyPr anchor="t">
            <a:normAutofit/>
          </a:bodyPr>
          <a:lstStyle/>
          <a:p>
            <a:r>
              <a:rPr lang="pt-BR" dirty="0">
                <a:solidFill>
                  <a:srgbClr val="FFFFFF"/>
                </a:solidFill>
              </a:rPr>
              <a:t>Entre as dezenas de registradores que existem numa CPU, destacam-se: IP (Instruction Pointer), IR (Instruction Register), RA (Return Address) e registradores de propósito geral.</a:t>
            </a:r>
          </a:p>
          <a:p>
            <a:endParaRPr lang="pt-BR" dirty="0">
              <a:solidFill>
                <a:srgbClr val="FFFFFF"/>
              </a:solidFill>
            </a:endParaRPr>
          </a:p>
        </p:txBody>
      </p:sp>
    </p:spTree>
    <p:extLst>
      <p:ext uri="{BB962C8B-B14F-4D97-AF65-F5344CB8AC3E}">
        <p14:creationId xmlns:p14="http://schemas.microsoft.com/office/powerpoint/2010/main" xmlns="" val="121776111"/>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xmlns="" id="{F770F226-971F-488A-9B87-EDC765839891}"/>
              </a:ext>
            </a:extLst>
          </p:cNvPr>
          <p:cNvSpPr>
            <a:spLocks noGrp="1"/>
          </p:cNvSpPr>
          <p:nvPr>
            <p:ph type="title"/>
          </p:nvPr>
        </p:nvSpPr>
        <p:spPr/>
        <p:txBody>
          <a:bodyPr/>
          <a:lstStyle/>
          <a:p>
            <a:r>
              <a:rPr lang="pt-BR" dirty="0"/>
              <a:t>Processador: Revisão do conteúdo</a:t>
            </a:r>
          </a:p>
        </p:txBody>
      </p:sp>
      <p:sp>
        <p:nvSpPr>
          <p:cNvPr id="5" name="Espaço Reservado para Conteúdo 4">
            <a:extLst>
              <a:ext uri="{FF2B5EF4-FFF2-40B4-BE49-F238E27FC236}">
                <a16:creationId xmlns:a16="http://schemas.microsoft.com/office/drawing/2014/main" xmlns="" id="{2826119F-F942-45E4-9C57-7602955DDDC6}"/>
              </a:ext>
            </a:extLst>
          </p:cNvPr>
          <p:cNvSpPr>
            <a:spLocks noGrp="1"/>
          </p:cNvSpPr>
          <p:nvPr>
            <p:ph idx="1"/>
          </p:nvPr>
        </p:nvSpPr>
        <p:spPr/>
        <p:txBody>
          <a:bodyPr>
            <a:normAutofit/>
          </a:bodyPr>
          <a:lstStyle/>
          <a:p>
            <a:pPr algn="just"/>
            <a:r>
              <a:rPr lang="pt-BR" sz="2400" dirty="0"/>
              <a:t>A proximidade com os limites da física tem levado os desenvolvedores de computadores a novos desafios e paradigmas. A impossibilidade tecnológica atual em aumentar a frequência de operação de sistemas síncronos, impulsionou o paralelismo e a exploração dos </a:t>
            </a:r>
            <a:r>
              <a:rPr lang="pt-BR" sz="2400" dirty="0" err="1"/>
              <a:t>multi-cores</a:t>
            </a:r>
            <a:r>
              <a:rPr lang="pt-BR" sz="2400" dirty="0"/>
              <a:t>, por exemplo.</a:t>
            </a:r>
          </a:p>
        </p:txBody>
      </p:sp>
    </p:spTree>
    <p:extLst>
      <p:ext uri="{BB962C8B-B14F-4D97-AF65-F5344CB8AC3E}">
        <p14:creationId xmlns:p14="http://schemas.microsoft.com/office/powerpoint/2010/main" xmlns="" val="3241265942"/>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xmlns="" id="{B4DE830A-B531-4A3B-96F6-0ECE88B08555}"/>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0" y="-8467"/>
            <a:ext cx="12192000" cy="6866467"/>
            <a:chOff x="0" y="-8467"/>
            <a:chExt cx="12192000" cy="6866467"/>
          </a:xfrm>
        </p:grpSpPr>
        <p:cxnSp>
          <p:nvCxnSpPr>
            <p:cNvPr id="12" name="Straight Connector 11">
              <a:extLst>
                <a:ext uri="{FF2B5EF4-FFF2-40B4-BE49-F238E27FC236}">
                  <a16:creationId xmlns:a16="http://schemas.microsoft.com/office/drawing/2014/main" xmlns="" id="{2813DF2C-461A-4A8F-9679-A172790D1F3A}"/>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xmlns=""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xmlns="" id="{54CD3A85-C039-4249-86E4-1EB9318B5495}"/>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xmlns=""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4" name="Rectangle 23">
              <a:extLst>
                <a:ext uri="{FF2B5EF4-FFF2-40B4-BE49-F238E27FC236}">
                  <a16:creationId xmlns:a16="http://schemas.microsoft.com/office/drawing/2014/main" xmlns="" id="{887EA6D2-2883-42C2-993D-094CA6D65DA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5">
              <a:extLst>
                <a:ext uri="{FF2B5EF4-FFF2-40B4-BE49-F238E27FC236}">
                  <a16:creationId xmlns:a16="http://schemas.microsoft.com/office/drawing/2014/main" xmlns="" id="{3B895046-636F-4D1B-ACA4-29AA0CB3329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Isosceles Triangle 15">
              <a:extLst>
                <a:ext uri="{FF2B5EF4-FFF2-40B4-BE49-F238E27FC236}">
                  <a16:creationId xmlns:a16="http://schemas.microsoft.com/office/drawing/2014/main" xmlns="" id="{C6B0CDE3-E054-4EDD-A43B-F96843D8BF5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7">
              <a:extLst>
                <a:ext uri="{FF2B5EF4-FFF2-40B4-BE49-F238E27FC236}">
                  <a16:creationId xmlns:a16="http://schemas.microsoft.com/office/drawing/2014/main" xmlns="" id="{3B66B1A2-F145-4C9B-85CC-4BF30D58CBC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8">
              <a:extLst>
                <a:ext uri="{FF2B5EF4-FFF2-40B4-BE49-F238E27FC236}">
                  <a16:creationId xmlns:a16="http://schemas.microsoft.com/office/drawing/2014/main" xmlns="" id="{5D4FC972-94B3-4035-8D31-E668C132B41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29">
              <a:extLst>
                <a:ext uri="{FF2B5EF4-FFF2-40B4-BE49-F238E27FC236}">
                  <a16:creationId xmlns:a16="http://schemas.microsoft.com/office/drawing/2014/main" xmlns="" id="{374B9941-AFBE-4A77-A50E-B6EA04A746A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xmlns="" id="{27A982C5-2C38-4CE9-BC18-94697AD657F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Isosceles Triangle 20">
              <a:extLst>
                <a:ext uri="{FF2B5EF4-FFF2-40B4-BE49-F238E27FC236}">
                  <a16:creationId xmlns:a16="http://schemas.microsoft.com/office/drawing/2014/main" xmlns="" id="{0060D8D1-7BB1-498F-AFBB-ADAC130A9E9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4" name="Título 3">
            <a:extLst>
              <a:ext uri="{FF2B5EF4-FFF2-40B4-BE49-F238E27FC236}">
                <a16:creationId xmlns:a16="http://schemas.microsoft.com/office/drawing/2014/main" xmlns="" id="{F770F226-971F-488A-9B87-EDC765839891}"/>
              </a:ext>
            </a:extLst>
          </p:cNvPr>
          <p:cNvSpPr>
            <a:spLocks noGrp="1"/>
          </p:cNvSpPr>
          <p:nvPr>
            <p:ph type="title"/>
          </p:nvPr>
        </p:nvSpPr>
        <p:spPr>
          <a:xfrm>
            <a:off x="4974337" y="1265314"/>
            <a:ext cx="4299666" cy="3249131"/>
          </a:xfrm>
        </p:spPr>
        <p:txBody>
          <a:bodyPr vert="horz" lIns="91440" tIns="45720" rIns="91440" bIns="45720" rtlCol="0" anchor="b">
            <a:normAutofit/>
          </a:bodyPr>
          <a:lstStyle/>
          <a:p>
            <a:r>
              <a:rPr lang="en-US" sz="5400" kern="1200" dirty="0" err="1">
                <a:solidFill>
                  <a:schemeClr val="accent1"/>
                </a:solidFill>
                <a:latin typeface="+mj-lt"/>
                <a:ea typeface="+mj-ea"/>
                <a:cs typeface="+mj-cs"/>
              </a:rPr>
              <a:t>Processador</a:t>
            </a:r>
            <a:r>
              <a:rPr lang="en-US" sz="5400" kern="1200" dirty="0">
                <a:solidFill>
                  <a:schemeClr val="accent1"/>
                </a:solidFill>
                <a:latin typeface="+mj-lt"/>
                <a:ea typeface="+mj-ea"/>
                <a:cs typeface="+mj-cs"/>
              </a:rPr>
              <a:t>: Revisão do conteúdo</a:t>
            </a:r>
          </a:p>
        </p:txBody>
      </p:sp>
      <p:sp>
        <p:nvSpPr>
          <p:cNvPr id="5" name="Espaço Reservado para Conteúdo 4">
            <a:extLst>
              <a:ext uri="{FF2B5EF4-FFF2-40B4-BE49-F238E27FC236}">
                <a16:creationId xmlns:a16="http://schemas.microsoft.com/office/drawing/2014/main" xmlns="" id="{2826119F-F942-45E4-9C57-7602955DDDC6}"/>
              </a:ext>
            </a:extLst>
          </p:cNvPr>
          <p:cNvSpPr>
            <a:spLocks noGrp="1"/>
          </p:cNvSpPr>
          <p:nvPr>
            <p:ph idx="1"/>
          </p:nvPr>
        </p:nvSpPr>
        <p:spPr>
          <a:xfrm>
            <a:off x="4974336" y="4514446"/>
            <a:ext cx="4299666" cy="871042"/>
          </a:xfrm>
        </p:spPr>
        <p:txBody>
          <a:bodyPr vert="horz" lIns="91440" tIns="45720" rIns="91440" bIns="45720" rtlCol="0" anchor="t">
            <a:normAutofit/>
          </a:bodyPr>
          <a:lstStyle/>
          <a:p>
            <a:pPr marL="0" indent="0">
              <a:lnSpc>
                <a:spcPct val="90000"/>
              </a:lnSpc>
              <a:buNone/>
            </a:pPr>
            <a:r>
              <a:rPr lang="en-US" dirty="0">
                <a:solidFill>
                  <a:schemeClr val="tx1">
                    <a:lumMod val="50000"/>
                    <a:lumOff val="50000"/>
                  </a:schemeClr>
                </a:solidFill>
              </a:rPr>
              <a:t>A principal </a:t>
            </a:r>
            <a:r>
              <a:rPr lang="en-US" dirty="0" err="1">
                <a:solidFill>
                  <a:schemeClr val="tx1">
                    <a:lumMod val="50000"/>
                    <a:lumOff val="50000"/>
                  </a:schemeClr>
                </a:solidFill>
              </a:rPr>
              <a:t>função</a:t>
            </a:r>
            <a:r>
              <a:rPr lang="en-US" dirty="0">
                <a:solidFill>
                  <a:schemeClr val="tx1">
                    <a:lumMod val="50000"/>
                    <a:lumOff val="50000"/>
                  </a:schemeClr>
                </a:solidFill>
              </a:rPr>
              <a:t> de </a:t>
            </a:r>
            <a:r>
              <a:rPr lang="en-US" dirty="0" err="1">
                <a:solidFill>
                  <a:schemeClr val="tx1">
                    <a:lumMod val="50000"/>
                    <a:lumOff val="50000"/>
                  </a:schemeClr>
                </a:solidFill>
              </a:rPr>
              <a:t>qualquer</a:t>
            </a:r>
            <a:r>
              <a:rPr lang="en-US" dirty="0">
                <a:solidFill>
                  <a:schemeClr val="tx1">
                    <a:lumMod val="50000"/>
                    <a:lumOff val="50000"/>
                  </a:schemeClr>
                </a:solidFill>
              </a:rPr>
              <a:t> </a:t>
            </a:r>
            <a:r>
              <a:rPr lang="en-US" dirty="0" err="1">
                <a:solidFill>
                  <a:schemeClr val="tx1">
                    <a:lumMod val="50000"/>
                    <a:lumOff val="50000"/>
                  </a:schemeClr>
                </a:solidFill>
              </a:rPr>
              <a:t>processador</a:t>
            </a:r>
            <a:r>
              <a:rPr lang="en-US" dirty="0">
                <a:solidFill>
                  <a:schemeClr val="tx1">
                    <a:lumMod val="50000"/>
                    <a:lumOff val="50000"/>
                  </a:schemeClr>
                </a:solidFill>
              </a:rPr>
              <a:t> é a de </a:t>
            </a:r>
            <a:r>
              <a:rPr lang="en-US" dirty="0" err="1">
                <a:solidFill>
                  <a:schemeClr val="tx1">
                    <a:lumMod val="50000"/>
                    <a:lumOff val="50000"/>
                  </a:schemeClr>
                </a:solidFill>
              </a:rPr>
              <a:t>executar</a:t>
            </a:r>
            <a:r>
              <a:rPr lang="en-US" dirty="0">
                <a:solidFill>
                  <a:schemeClr val="tx1">
                    <a:lumMod val="50000"/>
                    <a:lumOff val="50000"/>
                  </a:schemeClr>
                </a:solidFill>
              </a:rPr>
              <a:t> </a:t>
            </a:r>
            <a:r>
              <a:rPr lang="en-US" dirty="0" err="1">
                <a:solidFill>
                  <a:schemeClr val="tx1">
                    <a:lumMod val="50000"/>
                    <a:lumOff val="50000"/>
                  </a:schemeClr>
                </a:solidFill>
              </a:rPr>
              <a:t>instruções</a:t>
            </a:r>
            <a:r>
              <a:rPr lang="en-US" dirty="0">
                <a:solidFill>
                  <a:schemeClr val="tx1">
                    <a:lumMod val="50000"/>
                    <a:lumOff val="50000"/>
                  </a:schemeClr>
                </a:solidFill>
              </a:rPr>
              <a:t> de </a:t>
            </a:r>
            <a:r>
              <a:rPr lang="en-US" dirty="0" err="1">
                <a:solidFill>
                  <a:schemeClr val="tx1">
                    <a:lumMod val="50000"/>
                    <a:lumOff val="50000"/>
                  </a:schemeClr>
                </a:solidFill>
              </a:rPr>
              <a:t>máquinas</a:t>
            </a:r>
            <a:r>
              <a:rPr lang="en-US" dirty="0">
                <a:solidFill>
                  <a:schemeClr val="tx1">
                    <a:lumMod val="50000"/>
                    <a:lumOff val="50000"/>
                  </a:schemeClr>
                </a:solidFill>
              </a:rPr>
              <a:t>.</a:t>
            </a:r>
          </a:p>
        </p:txBody>
      </p:sp>
      <p:sp>
        <p:nvSpPr>
          <p:cNvPr id="23" name="Isosceles Triangle 22">
            <a:extLst>
              <a:ext uri="{FF2B5EF4-FFF2-40B4-BE49-F238E27FC236}">
                <a16:creationId xmlns:a16="http://schemas.microsoft.com/office/drawing/2014/main" xmlns="" id="{5A7802B6-FF37-40CF-A7E2-6F2A0D9A91E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10800000">
            <a:off x="3174" y="1270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pic>
        <p:nvPicPr>
          <p:cNvPr id="6" name="Imagem 5">
            <a:extLst>
              <a:ext uri="{FF2B5EF4-FFF2-40B4-BE49-F238E27FC236}">
                <a16:creationId xmlns:a16="http://schemas.microsoft.com/office/drawing/2014/main" xmlns="" id="{BF92D024-5FEA-4D4B-9CB2-153D396CB539}"/>
              </a:ext>
            </a:extLst>
          </p:cNvPr>
          <p:cNvPicPr>
            <a:picLocks noChangeAspect="1"/>
          </p:cNvPicPr>
          <p:nvPr/>
        </p:nvPicPr>
        <p:blipFill>
          <a:blip r:embed="rId2"/>
          <a:stretch>
            <a:fillRect/>
          </a:stretch>
        </p:blipFill>
        <p:spPr>
          <a:xfrm>
            <a:off x="995621" y="1047044"/>
            <a:ext cx="3658675" cy="5135780"/>
          </a:xfrm>
          <a:prstGeom prst="rect">
            <a:avLst/>
          </a:prstGeom>
        </p:spPr>
      </p:pic>
    </p:spTree>
    <p:extLst>
      <p:ext uri="{BB962C8B-B14F-4D97-AF65-F5344CB8AC3E}">
        <p14:creationId xmlns:p14="http://schemas.microsoft.com/office/powerpoint/2010/main" xmlns="" val="340996586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xmlns="" id="{F770F226-971F-488A-9B87-EDC765839891}"/>
              </a:ext>
            </a:extLst>
          </p:cNvPr>
          <p:cNvSpPr>
            <a:spLocks noGrp="1"/>
          </p:cNvSpPr>
          <p:nvPr>
            <p:ph type="title"/>
          </p:nvPr>
        </p:nvSpPr>
        <p:spPr/>
        <p:txBody>
          <a:bodyPr/>
          <a:lstStyle/>
          <a:p>
            <a:r>
              <a:rPr lang="pt-BR" dirty="0"/>
              <a:t>Processador: Revisão do conteúdo</a:t>
            </a:r>
          </a:p>
        </p:txBody>
      </p:sp>
      <p:sp>
        <p:nvSpPr>
          <p:cNvPr id="5" name="Espaço Reservado para Conteúdo 4">
            <a:extLst>
              <a:ext uri="{FF2B5EF4-FFF2-40B4-BE49-F238E27FC236}">
                <a16:creationId xmlns:a16="http://schemas.microsoft.com/office/drawing/2014/main" xmlns="" id="{2826119F-F942-45E4-9C57-7602955DDDC6}"/>
              </a:ext>
            </a:extLst>
          </p:cNvPr>
          <p:cNvSpPr>
            <a:spLocks noGrp="1"/>
          </p:cNvSpPr>
          <p:nvPr>
            <p:ph idx="1"/>
          </p:nvPr>
        </p:nvSpPr>
        <p:spPr/>
        <p:txBody>
          <a:bodyPr>
            <a:normAutofit/>
          </a:bodyPr>
          <a:lstStyle/>
          <a:p>
            <a:pPr algn="just"/>
            <a:r>
              <a:rPr lang="pt-BR" sz="2400" dirty="0"/>
              <a:t>Além de execução de instruções, o processador também é responsável por </a:t>
            </a:r>
            <a:r>
              <a:rPr lang="pt-BR" sz="2400" dirty="0">
                <a:solidFill>
                  <a:srgbClr val="002060"/>
                </a:solidFill>
              </a:rPr>
              <a:t>atender interrupções</a:t>
            </a:r>
            <a:r>
              <a:rPr lang="pt-BR" sz="2400" dirty="0"/>
              <a:t> e normalmente também é o </a:t>
            </a:r>
            <a:r>
              <a:rPr lang="pt-BR" sz="2400" dirty="0">
                <a:solidFill>
                  <a:srgbClr val="002060"/>
                </a:solidFill>
              </a:rPr>
              <a:t>árbitro do barramento</a:t>
            </a:r>
            <a:r>
              <a:rPr lang="pt-BR" sz="2400" dirty="0"/>
              <a:t>.</a:t>
            </a:r>
          </a:p>
        </p:txBody>
      </p:sp>
    </p:spTree>
    <p:extLst>
      <p:ext uri="{BB962C8B-B14F-4D97-AF65-F5344CB8AC3E}">
        <p14:creationId xmlns:p14="http://schemas.microsoft.com/office/powerpoint/2010/main" xmlns="" val="421875834"/>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xmlns="" id="{F770F226-971F-488A-9B87-EDC765839891}"/>
              </a:ext>
            </a:extLst>
          </p:cNvPr>
          <p:cNvSpPr>
            <a:spLocks noGrp="1"/>
          </p:cNvSpPr>
          <p:nvPr>
            <p:ph type="title"/>
          </p:nvPr>
        </p:nvSpPr>
        <p:spPr/>
        <p:txBody>
          <a:bodyPr/>
          <a:lstStyle/>
          <a:p>
            <a:r>
              <a:rPr lang="pt-BR" dirty="0"/>
              <a:t>Processador: Revisão do conteúdo</a:t>
            </a:r>
          </a:p>
        </p:txBody>
      </p:sp>
      <p:sp>
        <p:nvSpPr>
          <p:cNvPr id="5" name="Espaço Reservado para Conteúdo 4">
            <a:extLst>
              <a:ext uri="{FF2B5EF4-FFF2-40B4-BE49-F238E27FC236}">
                <a16:creationId xmlns:a16="http://schemas.microsoft.com/office/drawing/2014/main" xmlns="" id="{2826119F-F942-45E4-9C57-7602955DDDC6}"/>
              </a:ext>
            </a:extLst>
          </p:cNvPr>
          <p:cNvSpPr>
            <a:spLocks noGrp="1"/>
          </p:cNvSpPr>
          <p:nvPr>
            <p:ph idx="1"/>
          </p:nvPr>
        </p:nvSpPr>
        <p:spPr/>
        <p:txBody>
          <a:bodyPr>
            <a:normAutofit/>
          </a:bodyPr>
          <a:lstStyle/>
          <a:p>
            <a:pPr algn="just"/>
            <a:r>
              <a:rPr lang="pt-BR" sz="2400" dirty="0"/>
              <a:t>O processador também precisa se </a:t>
            </a:r>
            <a:r>
              <a:rPr lang="pt-BR" sz="2400" dirty="0">
                <a:solidFill>
                  <a:srgbClr val="002060"/>
                </a:solidFill>
              </a:rPr>
              <a:t>comunicar com a memória e com outros dispositivos</a:t>
            </a:r>
            <a:r>
              <a:rPr lang="pt-BR" sz="2400" dirty="0"/>
              <a:t> periféricos. Assim, ele precisa de </a:t>
            </a:r>
            <a:r>
              <a:rPr lang="pt-BR" sz="2400" dirty="0">
                <a:solidFill>
                  <a:srgbClr val="002060"/>
                </a:solidFill>
              </a:rPr>
              <a:t>sinais (pinos) de comunicação </a:t>
            </a:r>
            <a:r>
              <a:rPr lang="pt-BR" sz="2400" dirty="0"/>
              <a:t>que transmitam </a:t>
            </a:r>
            <a:r>
              <a:rPr lang="pt-BR" sz="2400" dirty="0">
                <a:solidFill>
                  <a:srgbClr val="002060"/>
                </a:solidFill>
              </a:rPr>
              <a:t>dados</a:t>
            </a:r>
            <a:r>
              <a:rPr lang="pt-BR" sz="2400" dirty="0"/>
              <a:t>, </a:t>
            </a:r>
            <a:r>
              <a:rPr lang="pt-BR" sz="2400" dirty="0">
                <a:solidFill>
                  <a:srgbClr val="002060"/>
                </a:solidFill>
              </a:rPr>
              <a:t>endereço e controle</a:t>
            </a:r>
            <a:r>
              <a:rPr lang="pt-BR" sz="2400" dirty="0"/>
              <a:t>.</a:t>
            </a:r>
          </a:p>
        </p:txBody>
      </p:sp>
    </p:spTree>
    <p:extLst>
      <p:ext uri="{BB962C8B-B14F-4D97-AF65-F5344CB8AC3E}">
        <p14:creationId xmlns:p14="http://schemas.microsoft.com/office/powerpoint/2010/main" xmlns="" val="3049982555"/>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xmlns="" id="{F770F226-971F-488A-9B87-EDC765839891}"/>
              </a:ext>
            </a:extLst>
          </p:cNvPr>
          <p:cNvSpPr>
            <a:spLocks noGrp="1"/>
          </p:cNvSpPr>
          <p:nvPr>
            <p:ph type="title"/>
          </p:nvPr>
        </p:nvSpPr>
        <p:spPr/>
        <p:txBody>
          <a:bodyPr/>
          <a:lstStyle/>
          <a:p>
            <a:r>
              <a:rPr lang="pt-BR" dirty="0"/>
              <a:t>Processador: Revisão do conteúdo</a:t>
            </a:r>
          </a:p>
        </p:txBody>
      </p:sp>
      <p:sp>
        <p:nvSpPr>
          <p:cNvPr id="5" name="Espaço Reservado para Conteúdo 4">
            <a:extLst>
              <a:ext uri="{FF2B5EF4-FFF2-40B4-BE49-F238E27FC236}">
                <a16:creationId xmlns:a16="http://schemas.microsoft.com/office/drawing/2014/main" xmlns="" id="{2826119F-F942-45E4-9C57-7602955DDDC6}"/>
              </a:ext>
            </a:extLst>
          </p:cNvPr>
          <p:cNvSpPr>
            <a:spLocks noGrp="1"/>
          </p:cNvSpPr>
          <p:nvPr>
            <p:ph idx="1"/>
          </p:nvPr>
        </p:nvSpPr>
        <p:spPr/>
        <p:txBody>
          <a:bodyPr>
            <a:normAutofit/>
          </a:bodyPr>
          <a:lstStyle/>
          <a:p>
            <a:pPr algn="just"/>
            <a:r>
              <a:rPr lang="pt-BR" sz="2400" dirty="0"/>
              <a:t>O processador também é responsável (em parte) pela proteção e segurança do sistema. Para isso, os processadores possuem diferentes </a:t>
            </a:r>
            <a:r>
              <a:rPr lang="pt-BR" sz="2400" dirty="0">
                <a:solidFill>
                  <a:srgbClr val="002060"/>
                </a:solidFill>
              </a:rPr>
              <a:t>níveis de privilégio</a:t>
            </a:r>
            <a:r>
              <a:rPr lang="pt-BR" sz="2400" dirty="0"/>
              <a:t>, ou </a:t>
            </a:r>
            <a:r>
              <a:rPr lang="pt-BR" sz="2400" dirty="0">
                <a:solidFill>
                  <a:srgbClr val="002060"/>
                </a:solidFill>
              </a:rPr>
              <a:t>modos de execução</a:t>
            </a:r>
            <a:r>
              <a:rPr lang="pt-BR" sz="2400" dirty="0"/>
              <a:t>, para os programas. Pelo menos dois níveis/modos devem estar presentes: </a:t>
            </a:r>
            <a:r>
              <a:rPr lang="pt-BR" sz="2400" dirty="0">
                <a:solidFill>
                  <a:srgbClr val="002060"/>
                </a:solidFill>
              </a:rPr>
              <a:t>modo “sistema operacional” e modo “usuário”</a:t>
            </a:r>
            <a:r>
              <a:rPr lang="pt-BR" sz="2400" dirty="0"/>
              <a:t>.</a:t>
            </a:r>
          </a:p>
        </p:txBody>
      </p:sp>
    </p:spTree>
    <p:extLst>
      <p:ext uri="{BB962C8B-B14F-4D97-AF65-F5344CB8AC3E}">
        <p14:creationId xmlns:p14="http://schemas.microsoft.com/office/powerpoint/2010/main" xmlns="" val="465060572"/>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xmlns="" id="{F770F226-971F-488A-9B87-EDC765839891}"/>
              </a:ext>
            </a:extLst>
          </p:cNvPr>
          <p:cNvSpPr>
            <a:spLocks noGrp="1"/>
          </p:cNvSpPr>
          <p:nvPr>
            <p:ph type="title"/>
          </p:nvPr>
        </p:nvSpPr>
        <p:spPr/>
        <p:txBody>
          <a:bodyPr/>
          <a:lstStyle/>
          <a:p>
            <a:r>
              <a:rPr lang="pt-BR" dirty="0"/>
              <a:t>Processador: Revisão do conteúdo</a:t>
            </a:r>
          </a:p>
        </p:txBody>
      </p:sp>
      <p:sp>
        <p:nvSpPr>
          <p:cNvPr id="5" name="Espaço Reservado para Conteúdo 4">
            <a:extLst>
              <a:ext uri="{FF2B5EF4-FFF2-40B4-BE49-F238E27FC236}">
                <a16:creationId xmlns:a16="http://schemas.microsoft.com/office/drawing/2014/main" xmlns="" id="{2826119F-F942-45E4-9C57-7602955DDDC6}"/>
              </a:ext>
            </a:extLst>
          </p:cNvPr>
          <p:cNvSpPr>
            <a:spLocks noGrp="1"/>
          </p:cNvSpPr>
          <p:nvPr>
            <p:ph idx="1"/>
          </p:nvPr>
        </p:nvSpPr>
        <p:spPr/>
        <p:txBody>
          <a:bodyPr>
            <a:normAutofit/>
          </a:bodyPr>
          <a:lstStyle/>
          <a:p>
            <a:pPr algn="just"/>
            <a:r>
              <a:rPr lang="pt-BR" sz="2400" dirty="0"/>
              <a:t>Embora existem outros componentes, pode-se dizer que os dois principais de um processador são o </a:t>
            </a:r>
            <a:r>
              <a:rPr lang="pt-BR" sz="2400" dirty="0">
                <a:solidFill>
                  <a:srgbClr val="002060"/>
                </a:solidFill>
              </a:rPr>
              <a:t>bloco de controle</a:t>
            </a:r>
            <a:r>
              <a:rPr lang="pt-BR" sz="2400" dirty="0"/>
              <a:t> e o </a:t>
            </a:r>
            <a:r>
              <a:rPr lang="pt-BR" sz="2400" dirty="0">
                <a:solidFill>
                  <a:srgbClr val="002060"/>
                </a:solidFill>
              </a:rPr>
              <a:t>bloco operativo</a:t>
            </a:r>
            <a:r>
              <a:rPr lang="pt-BR" sz="2400" dirty="0"/>
              <a:t>.</a:t>
            </a:r>
          </a:p>
        </p:txBody>
      </p:sp>
    </p:spTree>
    <p:extLst>
      <p:ext uri="{BB962C8B-B14F-4D97-AF65-F5344CB8AC3E}">
        <p14:creationId xmlns:p14="http://schemas.microsoft.com/office/powerpoint/2010/main" xmlns="" val="2676405520"/>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xmlns="" id="{F770F226-971F-488A-9B87-EDC765839891}"/>
              </a:ext>
            </a:extLst>
          </p:cNvPr>
          <p:cNvSpPr>
            <a:spLocks noGrp="1"/>
          </p:cNvSpPr>
          <p:nvPr>
            <p:ph type="title"/>
          </p:nvPr>
        </p:nvSpPr>
        <p:spPr/>
        <p:txBody>
          <a:bodyPr/>
          <a:lstStyle/>
          <a:p>
            <a:r>
              <a:rPr lang="pt-BR" dirty="0"/>
              <a:t>Processador: Revisão do conteúdo</a:t>
            </a:r>
          </a:p>
        </p:txBody>
      </p:sp>
      <p:sp>
        <p:nvSpPr>
          <p:cNvPr id="5" name="Espaço Reservado para Conteúdo 4">
            <a:extLst>
              <a:ext uri="{FF2B5EF4-FFF2-40B4-BE49-F238E27FC236}">
                <a16:creationId xmlns:a16="http://schemas.microsoft.com/office/drawing/2014/main" xmlns="" id="{2826119F-F942-45E4-9C57-7602955DDDC6}"/>
              </a:ext>
            </a:extLst>
          </p:cNvPr>
          <p:cNvSpPr>
            <a:spLocks noGrp="1"/>
          </p:cNvSpPr>
          <p:nvPr>
            <p:ph idx="1"/>
          </p:nvPr>
        </p:nvSpPr>
        <p:spPr/>
        <p:txBody>
          <a:bodyPr>
            <a:normAutofit/>
          </a:bodyPr>
          <a:lstStyle/>
          <a:p>
            <a:pPr algn="just"/>
            <a:r>
              <a:rPr lang="pt-BR" sz="2400" dirty="0"/>
              <a:t>O </a:t>
            </a:r>
            <a:r>
              <a:rPr lang="pt-BR" sz="2400" dirty="0">
                <a:solidFill>
                  <a:srgbClr val="002060"/>
                </a:solidFill>
              </a:rPr>
              <a:t>bloco de controle </a:t>
            </a:r>
            <a:r>
              <a:rPr lang="pt-BR" sz="2400" dirty="0"/>
              <a:t>é responsável por </a:t>
            </a:r>
            <a:r>
              <a:rPr lang="pt-BR" sz="2400" dirty="0">
                <a:solidFill>
                  <a:srgbClr val="002060"/>
                </a:solidFill>
              </a:rPr>
              <a:t>decodificar instruções</a:t>
            </a:r>
            <a:r>
              <a:rPr lang="pt-BR" sz="2400" dirty="0"/>
              <a:t>, analisar o status da execução das instruções e </a:t>
            </a:r>
            <a:r>
              <a:rPr lang="pt-BR" sz="2400" dirty="0">
                <a:solidFill>
                  <a:srgbClr val="002060"/>
                </a:solidFill>
              </a:rPr>
              <a:t>enviar sinais de controle</a:t>
            </a:r>
            <a:r>
              <a:rPr lang="pt-BR" sz="2400" dirty="0"/>
              <a:t> para o bloco operativo.</a:t>
            </a:r>
          </a:p>
          <a:p>
            <a:pPr algn="just"/>
            <a:r>
              <a:rPr lang="pt-BR" sz="2400" dirty="0"/>
              <a:t>O </a:t>
            </a:r>
            <a:r>
              <a:rPr lang="pt-BR" sz="2400" dirty="0">
                <a:solidFill>
                  <a:srgbClr val="002060"/>
                </a:solidFill>
              </a:rPr>
              <a:t>bloco operativo</a:t>
            </a:r>
            <a:r>
              <a:rPr lang="pt-BR" sz="2400" dirty="0"/>
              <a:t> é responsável por </a:t>
            </a:r>
            <a:r>
              <a:rPr lang="pt-BR" sz="2400" dirty="0">
                <a:solidFill>
                  <a:srgbClr val="002060"/>
                </a:solidFill>
              </a:rPr>
              <a:t>executar à risca os sinais de controle</a:t>
            </a:r>
            <a:r>
              <a:rPr lang="pt-BR" sz="2400" dirty="0"/>
              <a:t> recebidos do bloco de controle e </a:t>
            </a:r>
            <a:r>
              <a:rPr lang="pt-BR" sz="2400" dirty="0">
                <a:solidFill>
                  <a:srgbClr val="002060"/>
                </a:solidFill>
              </a:rPr>
              <a:t>enviar sinais de status </a:t>
            </a:r>
            <a:r>
              <a:rPr lang="pt-BR" sz="2400" dirty="0"/>
              <a:t>da execução de volta ao bloco de controle.</a:t>
            </a:r>
          </a:p>
        </p:txBody>
      </p:sp>
    </p:spTree>
    <p:extLst>
      <p:ext uri="{BB962C8B-B14F-4D97-AF65-F5344CB8AC3E}">
        <p14:creationId xmlns:p14="http://schemas.microsoft.com/office/powerpoint/2010/main" xmlns="" val="3061289349"/>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xmlns="" id="{F770F226-971F-488A-9B87-EDC765839891}"/>
              </a:ext>
            </a:extLst>
          </p:cNvPr>
          <p:cNvSpPr>
            <a:spLocks noGrp="1"/>
          </p:cNvSpPr>
          <p:nvPr>
            <p:ph type="title"/>
          </p:nvPr>
        </p:nvSpPr>
        <p:spPr/>
        <p:txBody>
          <a:bodyPr/>
          <a:lstStyle/>
          <a:p>
            <a:r>
              <a:rPr lang="pt-BR" dirty="0"/>
              <a:t>Processador: Revisão do conteúdo</a:t>
            </a:r>
          </a:p>
        </p:txBody>
      </p:sp>
      <p:sp>
        <p:nvSpPr>
          <p:cNvPr id="5" name="Espaço Reservado para Conteúdo 4">
            <a:extLst>
              <a:ext uri="{FF2B5EF4-FFF2-40B4-BE49-F238E27FC236}">
                <a16:creationId xmlns:a16="http://schemas.microsoft.com/office/drawing/2014/main" xmlns="" id="{2826119F-F942-45E4-9C57-7602955DDDC6}"/>
              </a:ext>
            </a:extLst>
          </p:cNvPr>
          <p:cNvSpPr>
            <a:spLocks noGrp="1"/>
          </p:cNvSpPr>
          <p:nvPr>
            <p:ph idx="1"/>
          </p:nvPr>
        </p:nvSpPr>
        <p:spPr/>
        <p:txBody>
          <a:bodyPr>
            <a:normAutofit/>
          </a:bodyPr>
          <a:lstStyle/>
          <a:p>
            <a:pPr algn="just"/>
            <a:r>
              <a:rPr lang="pt-BR" sz="2400" dirty="0"/>
              <a:t>O </a:t>
            </a:r>
            <a:r>
              <a:rPr lang="pt-BR" sz="2400" dirty="0">
                <a:solidFill>
                  <a:srgbClr val="002060"/>
                </a:solidFill>
              </a:rPr>
              <a:t>bloco operativo</a:t>
            </a:r>
            <a:r>
              <a:rPr lang="pt-BR" sz="2400" dirty="0"/>
              <a:t> costuma conter ainda muitos componentes importantes, como os </a:t>
            </a:r>
            <a:r>
              <a:rPr lang="pt-BR" sz="2400" dirty="0">
                <a:solidFill>
                  <a:srgbClr val="002060"/>
                </a:solidFill>
              </a:rPr>
              <a:t>registradores da CPU</a:t>
            </a:r>
            <a:r>
              <a:rPr lang="pt-BR" sz="2400" dirty="0"/>
              <a:t>, que especificam seu </a:t>
            </a:r>
            <a:r>
              <a:rPr lang="pt-BR" sz="2400" dirty="0">
                <a:solidFill>
                  <a:srgbClr val="002060"/>
                </a:solidFill>
              </a:rPr>
              <a:t>estado</a:t>
            </a:r>
            <a:r>
              <a:rPr lang="pt-BR" sz="2400" dirty="0"/>
              <a:t>, e uma ou mais </a:t>
            </a:r>
            <a:r>
              <a:rPr lang="pt-BR" sz="2400" dirty="0">
                <a:solidFill>
                  <a:srgbClr val="002060"/>
                </a:solidFill>
              </a:rPr>
              <a:t>unidades de execução</a:t>
            </a:r>
            <a:r>
              <a:rPr lang="pt-BR" sz="2400" dirty="0"/>
              <a:t>, responsáveis por executar a operação especificada numa instrução. Um dos elementos mais “famosos” da unidade de execução é a </a:t>
            </a:r>
            <a:r>
              <a:rPr lang="pt-BR" sz="2400" dirty="0">
                <a:solidFill>
                  <a:srgbClr val="002060"/>
                </a:solidFill>
              </a:rPr>
              <a:t>Unidade Lógica e Aritmética (ULA)</a:t>
            </a:r>
            <a:r>
              <a:rPr lang="pt-BR" sz="2400" dirty="0"/>
              <a:t>.</a:t>
            </a:r>
          </a:p>
        </p:txBody>
      </p:sp>
    </p:spTree>
    <p:extLst>
      <p:ext uri="{BB962C8B-B14F-4D97-AF65-F5344CB8AC3E}">
        <p14:creationId xmlns:p14="http://schemas.microsoft.com/office/powerpoint/2010/main" xmlns="" val="752970592"/>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xmlns="" id="{F770F226-971F-488A-9B87-EDC765839891}"/>
              </a:ext>
            </a:extLst>
          </p:cNvPr>
          <p:cNvSpPr>
            <a:spLocks noGrp="1"/>
          </p:cNvSpPr>
          <p:nvPr>
            <p:ph type="title"/>
          </p:nvPr>
        </p:nvSpPr>
        <p:spPr/>
        <p:txBody>
          <a:bodyPr/>
          <a:lstStyle/>
          <a:p>
            <a:r>
              <a:rPr lang="pt-BR" dirty="0"/>
              <a:t>Processador: Revisão do conteúdo</a:t>
            </a:r>
          </a:p>
        </p:txBody>
      </p:sp>
      <p:sp>
        <p:nvSpPr>
          <p:cNvPr id="5" name="Espaço Reservado para Conteúdo 4">
            <a:extLst>
              <a:ext uri="{FF2B5EF4-FFF2-40B4-BE49-F238E27FC236}">
                <a16:creationId xmlns:a16="http://schemas.microsoft.com/office/drawing/2014/main" xmlns="" id="{2826119F-F942-45E4-9C57-7602955DDDC6}"/>
              </a:ext>
            </a:extLst>
          </p:cNvPr>
          <p:cNvSpPr>
            <a:spLocks noGrp="1"/>
          </p:cNvSpPr>
          <p:nvPr>
            <p:ph idx="1"/>
          </p:nvPr>
        </p:nvSpPr>
        <p:spPr/>
        <p:txBody>
          <a:bodyPr>
            <a:normAutofit/>
          </a:bodyPr>
          <a:lstStyle/>
          <a:p>
            <a:r>
              <a:rPr lang="pt-BR" sz="2400" dirty="0"/>
              <a:t>Por questões de desempenho, os processadores também “encapsulam” outros componentes, dos quais se destacam a </a:t>
            </a:r>
            <a:r>
              <a:rPr lang="pt-BR" sz="2400" dirty="0">
                <a:solidFill>
                  <a:srgbClr val="002060"/>
                </a:solidFill>
              </a:rPr>
              <a:t>Unidade de Gerenciamento de Memória</a:t>
            </a:r>
            <a:r>
              <a:rPr lang="pt-BR" sz="2400" dirty="0"/>
              <a:t> e pelo menos o </a:t>
            </a:r>
            <a:r>
              <a:rPr lang="pt-BR" sz="2400" dirty="0">
                <a:solidFill>
                  <a:srgbClr val="002060"/>
                </a:solidFill>
              </a:rPr>
              <a:t>primeiro nível de memória cache</a:t>
            </a:r>
            <a:r>
              <a:rPr lang="pt-BR" sz="2400" dirty="0"/>
              <a:t>.</a:t>
            </a:r>
          </a:p>
        </p:txBody>
      </p:sp>
    </p:spTree>
    <p:extLst>
      <p:ext uri="{BB962C8B-B14F-4D97-AF65-F5344CB8AC3E}">
        <p14:creationId xmlns:p14="http://schemas.microsoft.com/office/powerpoint/2010/main" xmlns="" val="2996786682"/>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46" name="Group 8">
            <a:extLst>
              <a:ext uri="{FF2B5EF4-FFF2-40B4-BE49-F238E27FC236}">
                <a16:creationId xmlns:a16="http://schemas.microsoft.com/office/drawing/2014/main" xmlns="" id="{A4D026A2-7476-44B0-9648-BB98882F7BA3}"/>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0" y="-8467"/>
            <a:ext cx="12192000" cy="6866467"/>
            <a:chOff x="0" y="-8467"/>
            <a:chExt cx="12192000" cy="6866467"/>
          </a:xfrm>
        </p:grpSpPr>
        <p:cxnSp>
          <p:nvCxnSpPr>
            <p:cNvPr id="10" name="Straight Connector 9">
              <a:extLst>
                <a:ext uri="{FF2B5EF4-FFF2-40B4-BE49-F238E27FC236}">
                  <a16:creationId xmlns:a16="http://schemas.microsoft.com/office/drawing/2014/main" xmlns="" id="{48F8FC21-0A44-4045-95A1-B7935DBC603D}"/>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xmlns="" val="1"/>
                </p:ext>
              </p:extLst>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xmlns="" id="{0209B962-CD29-4D46-A7B0-10F6C7CF1C0F}"/>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xmlns="" val="1"/>
                </p:ext>
              </p:extLst>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12" name="Rectangle 23">
              <a:extLst>
                <a:ext uri="{FF2B5EF4-FFF2-40B4-BE49-F238E27FC236}">
                  <a16:creationId xmlns:a16="http://schemas.microsoft.com/office/drawing/2014/main" xmlns="" id="{CC8D40CF-4D47-411D-A8B7-0E4B29E9832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a:extLst>
                <a:ext uri="{FF2B5EF4-FFF2-40B4-BE49-F238E27FC236}">
                  <a16:creationId xmlns:a16="http://schemas.microsoft.com/office/drawing/2014/main" xmlns="" id="{9B48A2AD-5257-4384-A7F5-A1EE4E6883A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xmlns="" id="{04C26DE3-844C-47DA-831E-E7D7BF617EC2}"/>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a:extLst>
                <a:ext uri="{FF2B5EF4-FFF2-40B4-BE49-F238E27FC236}">
                  <a16:creationId xmlns:a16="http://schemas.microsoft.com/office/drawing/2014/main" xmlns="" id="{922D975E-0684-4AA6-9FB7-929B250D538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a:extLst>
                <a:ext uri="{FF2B5EF4-FFF2-40B4-BE49-F238E27FC236}">
                  <a16:creationId xmlns:a16="http://schemas.microsoft.com/office/drawing/2014/main" xmlns="" id="{38ED5A9A-F0C7-4547-BC1E-22FC89BD26D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a:extLst>
                <a:ext uri="{FF2B5EF4-FFF2-40B4-BE49-F238E27FC236}">
                  <a16:creationId xmlns:a16="http://schemas.microsoft.com/office/drawing/2014/main" xmlns="" id="{2D743765-A245-4349-A5CE-4AB5F078F91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xmlns="" id="{0AF7217B-D042-44D2-9FC7-71FAB6651A4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xmlns="" id="{1CC9171B-8BEB-48B1-B9BE-E9584522D07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47" name="Rectangle 20">
            <a:extLst>
              <a:ext uri="{FF2B5EF4-FFF2-40B4-BE49-F238E27FC236}">
                <a16:creationId xmlns:a16="http://schemas.microsoft.com/office/drawing/2014/main" xmlns="" id="{03E8462A-FEBA-4848-81CC-3F8DA3E477B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8" name="Group 22">
            <a:extLst>
              <a:ext uri="{FF2B5EF4-FFF2-40B4-BE49-F238E27FC236}">
                <a16:creationId xmlns:a16="http://schemas.microsoft.com/office/drawing/2014/main" xmlns="" id="{2109F83F-40FE-4DB3-84CC-09FB3340D06D}"/>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0" y="-8467"/>
            <a:ext cx="12192000" cy="6866467"/>
            <a:chOff x="0" y="-8467"/>
            <a:chExt cx="12192000" cy="6866467"/>
          </a:xfrm>
        </p:grpSpPr>
        <p:cxnSp>
          <p:nvCxnSpPr>
            <p:cNvPr id="24" name="Straight Connector 23">
              <a:extLst>
                <a:ext uri="{FF2B5EF4-FFF2-40B4-BE49-F238E27FC236}">
                  <a16:creationId xmlns:a16="http://schemas.microsoft.com/office/drawing/2014/main" xmlns="" id="{1DE492D7-C3C3-48FF-80C8-37021EA0262F}"/>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xmlns=""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5" name="Rectangle 23">
              <a:extLst>
                <a:ext uri="{FF2B5EF4-FFF2-40B4-BE49-F238E27FC236}">
                  <a16:creationId xmlns:a16="http://schemas.microsoft.com/office/drawing/2014/main" xmlns="" id="{0B30FF97-2E9A-490A-AED2-90BA2E0EC17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xmlns="" id="{B6D53C7D-A312-47B6-A66A-230A19CFACA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a:extLst>
                <a:ext uri="{FF2B5EF4-FFF2-40B4-BE49-F238E27FC236}">
                  <a16:creationId xmlns:a16="http://schemas.microsoft.com/office/drawing/2014/main" xmlns="" id="{9329D58C-0D2E-4A2B-AD6A-9CEE506784A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a:extLst>
                <a:ext uri="{FF2B5EF4-FFF2-40B4-BE49-F238E27FC236}">
                  <a16:creationId xmlns:a16="http://schemas.microsoft.com/office/drawing/2014/main" xmlns="" id="{9D446EDE-C690-4461-8BF2-7634808FC8B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a:extLst>
                <a:ext uri="{FF2B5EF4-FFF2-40B4-BE49-F238E27FC236}">
                  <a16:creationId xmlns:a16="http://schemas.microsoft.com/office/drawing/2014/main" xmlns="" id="{323F3D34-6531-4AD7-A8C6-195A090281A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a:extLst>
                <a:ext uri="{FF2B5EF4-FFF2-40B4-BE49-F238E27FC236}">
                  <a16:creationId xmlns:a16="http://schemas.microsoft.com/office/drawing/2014/main" xmlns="" id="{B9B0AE3F-2350-435F-A9B0-C310BF87638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a:extLst>
                <a:ext uri="{FF2B5EF4-FFF2-40B4-BE49-F238E27FC236}">
                  <a16:creationId xmlns:a16="http://schemas.microsoft.com/office/drawing/2014/main" xmlns="" id="{4EFA655C-9E50-4C14-A89E-AD7B648E4E2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Isosceles Triangle 31">
              <a:extLst>
                <a:ext uri="{FF2B5EF4-FFF2-40B4-BE49-F238E27FC236}">
                  <a16:creationId xmlns:a16="http://schemas.microsoft.com/office/drawing/2014/main" xmlns="" id="{3E843863-7D25-4C01-9A17-E817CB6D998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49" name="Rectangle 33">
            <a:extLst>
              <a:ext uri="{FF2B5EF4-FFF2-40B4-BE49-F238E27FC236}">
                <a16:creationId xmlns:a16="http://schemas.microsoft.com/office/drawing/2014/main" xmlns="" id="{7941F9B1-B01B-4A84-89D9-B169AEB4E45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magem 3" descr="Uma imagem contendo texto, mapa&#10;&#10;Descrição gerada com muito alta confiança">
            <a:extLst>
              <a:ext uri="{FF2B5EF4-FFF2-40B4-BE49-F238E27FC236}">
                <a16:creationId xmlns:a16="http://schemas.microsoft.com/office/drawing/2014/main" xmlns="" id="{B0EC3836-D358-4B7C-B3C6-8F32A69A6F56}"/>
              </a:ext>
            </a:extLst>
          </p:cNvPr>
          <p:cNvPicPr>
            <a:picLocks noChangeAspect="1"/>
          </p:cNvPicPr>
          <p:nvPr/>
        </p:nvPicPr>
        <p:blipFill>
          <a:blip r:embed="rId2"/>
          <a:stretch>
            <a:fillRect/>
          </a:stretch>
        </p:blipFill>
        <p:spPr>
          <a:xfrm>
            <a:off x="1037492" y="480059"/>
            <a:ext cx="10125113" cy="5897879"/>
          </a:xfrm>
          <a:prstGeom prst="rect">
            <a:avLst/>
          </a:prstGeom>
        </p:spPr>
      </p:pic>
    </p:spTree>
    <p:extLst>
      <p:ext uri="{BB962C8B-B14F-4D97-AF65-F5344CB8AC3E}">
        <p14:creationId xmlns:p14="http://schemas.microsoft.com/office/powerpoint/2010/main" xmlns="" val="648931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89DBA722-80F3-4E71-83AD-B5562443D941}"/>
              </a:ext>
            </a:extLst>
          </p:cNvPr>
          <p:cNvSpPr>
            <a:spLocks noGrp="1"/>
          </p:cNvSpPr>
          <p:nvPr>
            <p:ph type="title"/>
          </p:nvPr>
        </p:nvSpPr>
        <p:spPr/>
        <p:txBody>
          <a:bodyPr/>
          <a:lstStyle/>
          <a:p>
            <a:r>
              <a:rPr lang="pt-BR" dirty="0"/>
              <a:t>Processador: Funções básicos</a:t>
            </a:r>
          </a:p>
        </p:txBody>
      </p:sp>
      <p:sp>
        <p:nvSpPr>
          <p:cNvPr id="3" name="Espaço Reservado para Conteúdo 2">
            <a:extLst>
              <a:ext uri="{FF2B5EF4-FFF2-40B4-BE49-F238E27FC236}">
                <a16:creationId xmlns:a16="http://schemas.microsoft.com/office/drawing/2014/main" xmlns="" id="{C3A32CE0-BA6B-4675-9244-B388980276D9}"/>
              </a:ext>
            </a:extLst>
          </p:cNvPr>
          <p:cNvSpPr>
            <a:spLocks noGrp="1"/>
          </p:cNvSpPr>
          <p:nvPr>
            <p:ph idx="1"/>
          </p:nvPr>
        </p:nvSpPr>
        <p:spPr/>
        <p:txBody>
          <a:bodyPr/>
          <a:lstStyle/>
          <a:p>
            <a:pPr algn="just"/>
            <a:r>
              <a:rPr lang="pt-BR" dirty="0"/>
              <a:t>Além da execução de instruções, o processador também é responsável por atender interrupções e normalmente também é o arbitro do barramento.</a:t>
            </a:r>
          </a:p>
        </p:txBody>
      </p:sp>
    </p:spTree>
    <p:extLst>
      <p:ext uri="{BB962C8B-B14F-4D97-AF65-F5344CB8AC3E}">
        <p14:creationId xmlns:p14="http://schemas.microsoft.com/office/powerpoint/2010/main" xmlns="" val="457831863"/>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xmlns="" id="{F770F226-971F-488A-9B87-EDC765839891}"/>
              </a:ext>
            </a:extLst>
          </p:cNvPr>
          <p:cNvSpPr>
            <a:spLocks noGrp="1"/>
          </p:cNvSpPr>
          <p:nvPr>
            <p:ph type="title"/>
          </p:nvPr>
        </p:nvSpPr>
        <p:spPr/>
        <p:txBody>
          <a:bodyPr/>
          <a:lstStyle/>
          <a:p>
            <a:r>
              <a:rPr lang="pt-BR" dirty="0"/>
              <a:t>Processador: Revisão do conteúdo</a:t>
            </a:r>
          </a:p>
        </p:txBody>
      </p:sp>
      <p:sp>
        <p:nvSpPr>
          <p:cNvPr id="5" name="Espaço Reservado para Conteúdo 4">
            <a:extLst>
              <a:ext uri="{FF2B5EF4-FFF2-40B4-BE49-F238E27FC236}">
                <a16:creationId xmlns:a16="http://schemas.microsoft.com/office/drawing/2014/main" xmlns="" id="{2826119F-F942-45E4-9C57-7602955DDDC6}"/>
              </a:ext>
            </a:extLst>
          </p:cNvPr>
          <p:cNvSpPr>
            <a:spLocks noGrp="1"/>
          </p:cNvSpPr>
          <p:nvPr>
            <p:ph idx="1"/>
          </p:nvPr>
        </p:nvSpPr>
        <p:spPr/>
        <p:txBody>
          <a:bodyPr>
            <a:normAutofit/>
          </a:bodyPr>
          <a:lstStyle/>
          <a:p>
            <a:pPr algn="just"/>
            <a:r>
              <a:rPr lang="pt-BR" sz="2400" dirty="0"/>
              <a:t>Computadores modernos teriam um desempenho dezenas de vezes pior se não incluíssem mecanismos de aceleração de desempenho para tirar proveito de determinadas características dos programas e aumentar o paralelismo em sua execução.</a:t>
            </a:r>
          </a:p>
        </p:txBody>
      </p:sp>
    </p:spTree>
    <p:extLst>
      <p:ext uri="{BB962C8B-B14F-4D97-AF65-F5344CB8AC3E}">
        <p14:creationId xmlns:p14="http://schemas.microsoft.com/office/powerpoint/2010/main" xmlns="" val="3066036937"/>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xmlns="" id="{F770F226-971F-488A-9B87-EDC765839891}"/>
              </a:ext>
            </a:extLst>
          </p:cNvPr>
          <p:cNvSpPr>
            <a:spLocks noGrp="1"/>
          </p:cNvSpPr>
          <p:nvPr>
            <p:ph type="title"/>
          </p:nvPr>
        </p:nvSpPr>
        <p:spPr/>
        <p:txBody>
          <a:bodyPr/>
          <a:lstStyle/>
          <a:p>
            <a:r>
              <a:rPr lang="pt-BR" dirty="0"/>
              <a:t>Processador: Revisão do conteúdo</a:t>
            </a:r>
          </a:p>
        </p:txBody>
      </p:sp>
      <p:sp>
        <p:nvSpPr>
          <p:cNvPr id="5" name="Espaço Reservado para Conteúdo 4">
            <a:extLst>
              <a:ext uri="{FF2B5EF4-FFF2-40B4-BE49-F238E27FC236}">
                <a16:creationId xmlns:a16="http://schemas.microsoft.com/office/drawing/2014/main" xmlns="" id="{2826119F-F942-45E4-9C57-7602955DDDC6}"/>
              </a:ext>
            </a:extLst>
          </p:cNvPr>
          <p:cNvSpPr>
            <a:spLocks noGrp="1"/>
          </p:cNvSpPr>
          <p:nvPr>
            <p:ph idx="1"/>
          </p:nvPr>
        </p:nvSpPr>
        <p:spPr/>
        <p:txBody>
          <a:bodyPr>
            <a:normAutofit/>
          </a:bodyPr>
          <a:lstStyle/>
          <a:p>
            <a:pPr algn="just"/>
            <a:r>
              <a:rPr lang="pt-BR" sz="2400" dirty="0"/>
              <a:t>O </a:t>
            </a:r>
            <a:r>
              <a:rPr lang="pt-BR" sz="2400" dirty="0">
                <a:solidFill>
                  <a:srgbClr val="002060"/>
                </a:solidFill>
              </a:rPr>
              <a:t>programador de aplicações </a:t>
            </a:r>
            <a:r>
              <a:rPr lang="pt-BR" sz="2400" dirty="0"/>
              <a:t>também pode criar </a:t>
            </a:r>
            <a:r>
              <a:rPr lang="pt-BR" sz="2400" dirty="0">
                <a:solidFill>
                  <a:srgbClr val="002060"/>
                </a:solidFill>
              </a:rPr>
              <a:t>fluxos de execução (threads)</a:t>
            </a:r>
            <a:r>
              <a:rPr lang="pt-BR" sz="2400" dirty="0"/>
              <a:t> explicitamente em seus programas, paralelizando sua execução, usando os mecanismos existentes nas linguagens de programação para paralelismo.</a:t>
            </a:r>
          </a:p>
        </p:txBody>
      </p:sp>
    </p:spTree>
    <p:extLst>
      <p:ext uri="{BB962C8B-B14F-4D97-AF65-F5344CB8AC3E}">
        <p14:creationId xmlns:p14="http://schemas.microsoft.com/office/powerpoint/2010/main" xmlns="" val="1219083459"/>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xmlns="" id="{F770F226-971F-488A-9B87-EDC765839891}"/>
              </a:ext>
            </a:extLst>
          </p:cNvPr>
          <p:cNvSpPr>
            <a:spLocks noGrp="1"/>
          </p:cNvSpPr>
          <p:nvPr>
            <p:ph type="title"/>
          </p:nvPr>
        </p:nvSpPr>
        <p:spPr/>
        <p:txBody>
          <a:bodyPr/>
          <a:lstStyle/>
          <a:p>
            <a:r>
              <a:rPr lang="pt-BR" dirty="0"/>
              <a:t>Processador: Revisão do conteúdo</a:t>
            </a:r>
          </a:p>
        </p:txBody>
      </p:sp>
      <p:sp>
        <p:nvSpPr>
          <p:cNvPr id="5" name="Espaço Reservado para Conteúdo 4">
            <a:extLst>
              <a:ext uri="{FF2B5EF4-FFF2-40B4-BE49-F238E27FC236}">
                <a16:creationId xmlns:a16="http://schemas.microsoft.com/office/drawing/2014/main" xmlns="" id="{2826119F-F942-45E4-9C57-7602955DDDC6}"/>
              </a:ext>
            </a:extLst>
          </p:cNvPr>
          <p:cNvSpPr>
            <a:spLocks noGrp="1"/>
          </p:cNvSpPr>
          <p:nvPr>
            <p:ph idx="1"/>
          </p:nvPr>
        </p:nvSpPr>
        <p:spPr/>
        <p:txBody>
          <a:bodyPr>
            <a:normAutofit/>
          </a:bodyPr>
          <a:lstStyle/>
          <a:p>
            <a:pPr algn="just"/>
            <a:r>
              <a:rPr lang="pt-BR" sz="2400" dirty="0"/>
              <a:t>O paralelismo em nível de instruções (ILP) </a:t>
            </a:r>
            <a:r>
              <a:rPr lang="pt-BR" sz="2400" dirty="0">
                <a:solidFill>
                  <a:srgbClr val="002060"/>
                </a:solidFill>
              </a:rPr>
              <a:t>permite executar várias instruções em cada ciclo de relógio</a:t>
            </a:r>
            <a:r>
              <a:rPr lang="pt-BR" sz="2400" dirty="0"/>
              <a:t>, o que exige modificações na </a:t>
            </a:r>
            <a:r>
              <a:rPr lang="pt-BR" sz="2400" dirty="0">
                <a:solidFill>
                  <a:srgbClr val="002060"/>
                </a:solidFill>
              </a:rPr>
              <a:t>microarquitetura do processador </a:t>
            </a:r>
            <a:r>
              <a:rPr lang="pt-BR" sz="2400" dirty="0"/>
              <a:t>para possibilitar a execução paralela de instruções.</a:t>
            </a:r>
          </a:p>
        </p:txBody>
      </p:sp>
    </p:spTree>
    <p:extLst>
      <p:ext uri="{BB962C8B-B14F-4D97-AF65-F5344CB8AC3E}">
        <p14:creationId xmlns:p14="http://schemas.microsoft.com/office/powerpoint/2010/main" xmlns="" val="1693209749"/>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xmlns="" id="{F770F226-971F-488A-9B87-EDC765839891}"/>
              </a:ext>
            </a:extLst>
          </p:cNvPr>
          <p:cNvSpPr>
            <a:spLocks noGrp="1"/>
          </p:cNvSpPr>
          <p:nvPr>
            <p:ph type="title"/>
          </p:nvPr>
        </p:nvSpPr>
        <p:spPr/>
        <p:txBody>
          <a:bodyPr/>
          <a:lstStyle/>
          <a:p>
            <a:r>
              <a:rPr lang="pt-BR" dirty="0"/>
              <a:t>Processador: Revisão do conteúdo</a:t>
            </a:r>
          </a:p>
        </p:txBody>
      </p:sp>
      <p:sp>
        <p:nvSpPr>
          <p:cNvPr id="5" name="Espaço Reservado para Conteúdo 4">
            <a:extLst>
              <a:ext uri="{FF2B5EF4-FFF2-40B4-BE49-F238E27FC236}">
                <a16:creationId xmlns:a16="http://schemas.microsoft.com/office/drawing/2014/main" xmlns="" id="{2826119F-F942-45E4-9C57-7602955DDDC6}"/>
              </a:ext>
            </a:extLst>
          </p:cNvPr>
          <p:cNvSpPr>
            <a:spLocks noGrp="1"/>
          </p:cNvSpPr>
          <p:nvPr>
            <p:ph idx="1"/>
          </p:nvPr>
        </p:nvSpPr>
        <p:spPr/>
        <p:txBody>
          <a:bodyPr>
            <a:normAutofit/>
          </a:bodyPr>
          <a:lstStyle/>
          <a:p>
            <a:pPr algn="just"/>
            <a:r>
              <a:rPr lang="pt-BR" sz="2400" dirty="0"/>
              <a:t>Em </a:t>
            </a:r>
            <a:r>
              <a:rPr lang="pt-BR" sz="2400" dirty="0">
                <a:solidFill>
                  <a:srgbClr val="002060"/>
                </a:solidFill>
              </a:rPr>
              <a:t>processadores </a:t>
            </a:r>
            <a:r>
              <a:rPr lang="pt-BR" sz="2400" dirty="0" err="1">
                <a:solidFill>
                  <a:srgbClr val="002060"/>
                </a:solidFill>
              </a:rPr>
              <a:t>multithreading</a:t>
            </a:r>
            <a:r>
              <a:rPr lang="pt-BR" sz="2400" dirty="0"/>
              <a:t>, mais de uma thread pode estar ativa ao mesmo tempo. Esses </a:t>
            </a:r>
            <a:r>
              <a:rPr lang="pt-BR" sz="2400" dirty="0">
                <a:solidFill>
                  <a:srgbClr val="002060"/>
                </a:solidFill>
              </a:rPr>
              <a:t>processadores possuem mais de um conjunto de registradores de estado</a:t>
            </a:r>
            <a:r>
              <a:rPr lang="pt-BR" sz="2400" dirty="0"/>
              <a:t>. Quando ocorre uma parada numa thread, outra é colocada em execução imediatamente (não é necessário fazer troca de contexto). Se uma thread não usar uma unidade de execução, outra pode usá-la.</a:t>
            </a:r>
          </a:p>
        </p:txBody>
      </p:sp>
    </p:spTree>
    <p:extLst>
      <p:ext uri="{BB962C8B-B14F-4D97-AF65-F5344CB8AC3E}">
        <p14:creationId xmlns:p14="http://schemas.microsoft.com/office/powerpoint/2010/main" xmlns="" val="1872418275"/>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xmlns="" id="{F770F226-971F-488A-9B87-EDC765839891}"/>
              </a:ext>
            </a:extLst>
          </p:cNvPr>
          <p:cNvSpPr>
            <a:spLocks noGrp="1"/>
          </p:cNvSpPr>
          <p:nvPr>
            <p:ph type="title"/>
          </p:nvPr>
        </p:nvSpPr>
        <p:spPr/>
        <p:txBody>
          <a:bodyPr/>
          <a:lstStyle/>
          <a:p>
            <a:r>
              <a:rPr lang="pt-BR" dirty="0"/>
              <a:t>Processador: Revisão do conteúdo</a:t>
            </a:r>
          </a:p>
        </p:txBody>
      </p:sp>
      <p:sp>
        <p:nvSpPr>
          <p:cNvPr id="5" name="Espaço Reservado para Conteúdo 4">
            <a:extLst>
              <a:ext uri="{FF2B5EF4-FFF2-40B4-BE49-F238E27FC236}">
                <a16:creationId xmlns:a16="http://schemas.microsoft.com/office/drawing/2014/main" xmlns="" id="{2826119F-F942-45E4-9C57-7602955DDDC6}"/>
              </a:ext>
            </a:extLst>
          </p:cNvPr>
          <p:cNvSpPr>
            <a:spLocks noGrp="1"/>
          </p:cNvSpPr>
          <p:nvPr>
            <p:ph idx="1"/>
          </p:nvPr>
        </p:nvSpPr>
        <p:spPr/>
        <p:txBody>
          <a:bodyPr>
            <a:normAutofit/>
          </a:bodyPr>
          <a:lstStyle/>
          <a:p>
            <a:pPr algn="just"/>
            <a:r>
              <a:rPr lang="pt-BR" sz="2400" dirty="0"/>
              <a:t>A existência de vários </a:t>
            </a:r>
            <a:r>
              <a:rPr lang="pt-BR" sz="2400" dirty="0">
                <a:solidFill>
                  <a:srgbClr val="002060"/>
                </a:solidFill>
              </a:rPr>
              <a:t>conjuntos de registradores de estado </a:t>
            </a:r>
            <a:r>
              <a:rPr lang="pt-BR" sz="2400" dirty="0"/>
              <a:t>é interpretada pelos sistemas operacionais como se houvesse mais de um processador onde os </a:t>
            </a:r>
            <a:r>
              <a:rPr lang="pt-BR" sz="2400" dirty="0">
                <a:solidFill>
                  <a:srgbClr val="002060"/>
                </a:solidFill>
              </a:rPr>
              <a:t>processos</a:t>
            </a:r>
            <a:r>
              <a:rPr lang="pt-BR" sz="2400" dirty="0"/>
              <a:t> podem ser </a:t>
            </a:r>
            <a:r>
              <a:rPr lang="pt-BR" sz="2400" dirty="0">
                <a:solidFill>
                  <a:srgbClr val="002060"/>
                </a:solidFill>
              </a:rPr>
              <a:t>escalonados</a:t>
            </a:r>
            <a:r>
              <a:rPr lang="pt-BR" sz="2400" dirty="0"/>
              <a:t>. Uma forma de haver vários conjuntos de registradores é a </a:t>
            </a:r>
            <a:r>
              <a:rPr lang="pt-BR" sz="2400" dirty="0">
                <a:solidFill>
                  <a:srgbClr val="002060"/>
                </a:solidFill>
              </a:rPr>
              <a:t>virtualização de processadores</a:t>
            </a:r>
            <a:r>
              <a:rPr lang="pt-BR" sz="2400" dirty="0"/>
              <a:t>, ou </a:t>
            </a:r>
            <a:r>
              <a:rPr lang="pt-BR" sz="2400" dirty="0" err="1">
                <a:solidFill>
                  <a:srgbClr val="002060"/>
                </a:solidFill>
              </a:rPr>
              <a:t>Simultaneous</a:t>
            </a:r>
            <a:r>
              <a:rPr lang="pt-BR" sz="2400" dirty="0">
                <a:solidFill>
                  <a:srgbClr val="002060"/>
                </a:solidFill>
              </a:rPr>
              <a:t> </a:t>
            </a:r>
            <a:r>
              <a:rPr lang="pt-BR" sz="2400" dirty="0" err="1">
                <a:solidFill>
                  <a:srgbClr val="002060"/>
                </a:solidFill>
              </a:rPr>
              <a:t>Multithreading</a:t>
            </a:r>
            <a:r>
              <a:rPr lang="pt-BR" sz="2400" dirty="0">
                <a:solidFill>
                  <a:srgbClr val="002060"/>
                </a:solidFill>
              </a:rPr>
              <a:t> (SMT)</a:t>
            </a:r>
            <a:r>
              <a:rPr lang="pt-BR" sz="2400" dirty="0"/>
              <a:t>.</a:t>
            </a:r>
          </a:p>
        </p:txBody>
      </p:sp>
    </p:spTree>
    <p:extLst>
      <p:ext uri="{BB962C8B-B14F-4D97-AF65-F5344CB8AC3E}">
        <p14:creationId xmlns:p14="http://schemas.microsoft.com/office/powerpoint/2010/main" xmlns="" val="3876609616"/>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xmlns="" id="{F770F226-971F-488A-9B87-EDC765839891}"/>
              </a:ext>
            </a:extLst>
          </p:cNvPr>
          <p:cNvSpPr>
            <a:spLocks noGrp="1"/>
          </p:cNvSpPr>
          <p:nvPr>
            <p:ph type="title"/>
          </p:nvPr>
        </p:nvSpPr>
        <p:spPr/>
        <p:txBody>
          <a:bodyPr/>
          <a:lstStyle/>
          <a:p>
            <a:r>
              <a:rPr lang="pt-BR" dirty="0"/>
              <a:t>Processador: Revisão do conteúdo</a:t>
            </a:r>
          </a:p>
        </p:txBody>
      </p:sp>
      <p:sp>
        <p:nvSpPr>
          <p:cNvPr id="5" name="Espaço Reservado para Conteúdo 4">
            <a:extLst>
              <a:ext uri="{FF2B5EF4-FFF2-40B4-BE49-F238E27FC236}">
                <a16:creationId xmlns:a16="http://schemas.microsoft.com/office/drawing/2014/main" xmlns="" id="{2826119F-F942-45E4-9C57-7602955DDDC6}"/>
              </a:ext>
            </a:extLst>
          </p:cNvPr>
          <p:cNvSpPr>
            <a:spLocks noGrp="1"/>
          </p:cNvSpPr>
          <p:nvPr>
            <p:ph idx="1"/>
          </p:nvPr>
        </p:nvSpPr>
        <p:spPr/>
        <p:txBody>
          <a:bodyPr>
            <a:normAutofit/>
          </a:bodyPr>
          <a:lstStyle/>
          <a:p>
            <a:pPr algn="just"/>
            <a:r>
              <a:rPr lang="pt-BR" sz="2400" dirty="0"/>
              <a:t>Outra possibilidade de um processador executar simultaneamente mais de uma thread é ele possuir mais de um núcleo (core).</a:t>
            </a:r>
          </a:p>
        </p:txBody>
      </p:sp>
    </p:spTree>
    <p:extLst>
      <p:ext uri="{BB962C8B-B14F-4D97-AF65-F5344CB8AC3E}">
        <p14:creationId xmlns:p14="http://schemas.microsoft.com/office/powerpoint/2010/main" xmlns="" val="2806257107"/>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xmlns="" id="{F770F226-971F-488A-9B87-EDC765839891}"/>
              </a:ext>
            </a:extLst>
          </p:cNvPr>
          <p:cNvSpPr>
            <a:spLocks noGrp="1"/>
          </p:cNvSpPr>
          <p:nvPr>
            <p:ph type="title"/>
          </p:nvPr>
        </p:nvSpPr>
        <p:spPr/>
        <p:txBody>
          <a:bodyPr/>
          <a:lstStyle/>
          <a:p>
            <a:r>
              <a:rPr lang="pt-BR" dirty="0"/>
              <a:t>Processador: Revisão do conteúdo</a:t>
            </a:r>
          </a:p>
        </p:txBody>
      </p:sp>
      <p:sp>
        <p:nvSpPr>
          <p:cNvPr id="5" name="Espaço Reservado para Conteúdo 4">
            <a:extLst>
              <a:ext uri="{FF2B5EF4-FFF2-40B4-BE49-F238E27FC236}">
                <a16:creationId xmlns:a16="http://schemas.microsoft.com/office/drawing/2014/main" xmlns="" id="{2826119F-F942-45E4-9C57-7602955DDDC6}"/>
              </a:ext>
            </a:extLst>
          </p:cNvPr>
          <p:cNvSpPr>
            <a:spLocks noGrp="1"/>
          </p:cNvSpPr>
          <p:nvPr>
            <p:ph idx="1"/>
          </p:nvPr>
        </p:nvSpPr>
        <p:spPr/>
        <p:txBody>
          <a:bodyPr>
            <a:normAutofit/>
          </a:bodyPr>
          <a:lstStyle/>
          <a:p>
            <a:pPr algn="just"/>
            <a:r>
              <a:rPr lang="pt-BR" sz="2400" dirty="0"/>
              <a:t>...os programas existentes não foram escritos para utilizar muitos desses recursos. Assim, o desempenho atual dos programas é razoavelmente menor do que poderia ser se os programadores conhecessem a organização do processador e explorassem os recursos existentes.</a:t>
            </a:r>
          </a:p>
        </p:txBody>
      </p:sp>
    </p:spTree>
    <p:extLst>
      <p:ext uri="{BB962C8B-B14F-4D97-AF65-F5344CB8AC3E}">
        <p14:creationId xmlns:p14="http://schemas.microsoft.com/office/powerpoint/2010/main" xmlns="" val="90110923"/>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xmlns="" id="{F770F226-971F-488A-9B87-EDC765839891}"/>
              </a:ext>
            </a:extLst>
          </p:cNvPr>
          <p:cNvSpPr>
            <a:spLocks noGrp="1"/>
          </p:cNvSpPr>
          <p:nvPr>
            <p:ph type="title"/>
          </p:nvPr>
        </p:nvSpPr>
        <p:spPr/>
        <p:txBody>
          <a:bodyPr/>
          <a:lstStyle/>
          <a:p>
            <a:r>
              <a:rPr lang="pt-BR" dirty="0"/>
              <a:t>Processador: Revisão do conteúdo</a:t>
            </a:r>
          </a:p>
        </p:txBody>
      </p:sp>
      <p:sp>
        <p:nvSpPr>
          <p:cNvPr id="5" name="Espaço Reservado para Conteúdo 4">
            <a:extLst>
              <a:ext uri="{FF2B5EF4-FFF2-40B4-BE49-F238E27FC236}">
                <a16:creationId xmlns:a16="http://schemas.microsoft.com/office/drawing/2014/main" xmlns="" id="{2826119F-F942-45E4-9C57-7602955DDDC6}"/>
              </a:ext>
            </a:extLst>
          </p:cNvPr>
          <p:cNvSpPr>
            <a:spLocks noGrp="1"/>
          </p:cNvSpPr>
          <p:nvPr>
            <p:ph idx="1"/>
          </p:nvPr>
        </p:nvSpPr>
        <p:spPr/>
        <p:txBody>
          <a:bodyPr>
            <a:normAutofit/>
          </a:bodyPr>
          <a:lstStyle/>
          <a:p>
            <a:pPr algn="just"/>
            <a:r>
              <a:rPr lang="pt-BR" sz="2400" dirty="0"/>
              <a:t>Muitos avanços estão acontecendo e irão continuar acontecendo, e é importante que os desenvolvedores de software saibam que conhecer o hardware e tirar proveito dele é sua responsabilidade também.</a:t>
            </a:r>
          </a:p>
        </p:txBody>
      </p:sp>
    </p:spTree>
    <p:extLst>
      <p:ext uri="{BB962C8B-B14F-4D97-AF65-F5344CB8AC3E}">
        <p14:creationId xmlns:p14="http://schemas.microsoft.com/office/powerpoint/2010/main" xmlns="" val="2395545784"/>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xmlns="" id="{28460BD8-AE3F-4AC9-9D0B-717052AA5D3A}"/>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0" y="-8467"/>
            <a:ext cx="12192000" cy="6866467"/>
            <a:chOff x="0" y="-8467"/>
            <a:chExt cx="12192000" cy="6866467"/>
          </a:xfrm>
        </p:grpSpPr>
        <p:cxnSp>
          <p:nvCxnSpPr>
            <p:cNvPr id="13" name="Straight Connector 12">
              <a:extLst>
                <a:ext uri="{FF2B5EF4-FFF2-40B4-BE49-F238E27FC236}">
                  <a16:creationId xmlns:a16="http://schemas.microsoft.com/office/drawing/2014/main" xmlns="" id="{54420CFE-F482-466E-9E1E-C78513C0B85D}"/>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xmlns=""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xmlns="" id="{5331032B-BD21-4BDA-920C-12E358052567}"/>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xmlns=""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5" name="Rectangle 23">
              <a:extLst>
                <a:ext uri="{FF2B5EF4-FFF2-40B4-BE49-F238E27FC236}">
                  <a16:creationId xmlns:a16="http://schemas.microsoft.com/office/drawing/2014/main" xmlns="" id="{E7514DA3-59E7-409E-8A3B-AD097F6E564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5">
              <a:extLst>
                <a:ext uri="{FF2B5EF4-FFF2-40B4-BE49-F238E27FC236}">
                  <a16:creationId xmlns:a16="http://schemas.microsoft.com/office/drawing/2014/main" xmlns="" id="{57B9A2A6-3BE4-4599-9364-F71C5BFD61F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Isosceles Triangle 16">
              <a:extLst>
                <a:ext uri="{FF2B5EF4-FFF2-40B4-BE49-F238E27FC236}">
                  <a16:creationId xmlns:a16="http://schemas.microsoft.com/office/drawing/2014/main" xmlns="" id="{4FD744C6-4ED8-4BC9-BF68-6BDF701C5DB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7">
              <a:extLst>
                <a:ext uri="{FF2B5EF4-FFF2-40B4-BE49-F238E27FC236}">
                  <a16:creationId xmlns:a16="http://schemas.microsoft.com/office/drawing/2014/main" xmlns="" id="{092C5BAD-C911-4F8F-A1C5-470268BE668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28">
              <a:extLst>
                <a:ext uri="{FF2B5EF4-FFF2-40B4-BE49-F238E27FC236}">
                  <a16:creationId xmlns:a16="http://schemas.microsoft.com/office/drawing/2014/main" xmlns="" id="{B133D0C8-4EC4-424F-8E70-0482D5B1B65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29">
              <a:extLst>
                <a:ext uri="{FF2B5EF4-FFF2-40B4-BE49-F238E27FC236}">
                  <a16:creationId xmlns:a16="http://schemas.microsoft.com/office/drawing/2014/main" xmlns="" id="{7B1532A0-F4B3-4DE8-B18F-740CAAD25AC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Isosceles Triangle 20">
              <a:extLst>
                <a:ext uri="{FF2B5EF4-FFF2-40B4-BE49-F238E27FC236}">
                  <a16:creationId xmlns:a16="http://schemas.microsoft.com/office/drawing/2014/main" xmlns="" id="{8EFDD162-BBBA-4062-8BBF-53DBA109137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Isosceles Triangle 21">
              <a:extLst>
                <a:ext uri="{FF2B5EF4-FFF2-40B4-BE49-F238E27FC236}">
                  <a16:creationId xmlns:a16="http://schemas.microsoft.com/office/drawing/2014/main" xmlns="" id="{DCFC9E65-3E19-4483-B952-25D29683CA5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24" name="Rectangle 23">
            <a:extLst>
              <a:ext uri="{FF2B5EF4-FFF2-40B4-BE49-F238E27FC236}">
                <a16:creationId xmlns:a16="http://schemas.microsoft.com/office/drawing/2014/main" xmlns="" id="{9179DE42-5613-4B35-A1E6-6CCBAA13C74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Straight Connector 25">
            <a:extLst>
              <a:ext uri="{FF2B5EF4-FFF2-40B4-BE49-F238E27FC236}">
                <a16:creationId xmlns:a16="http://schemas.microsoft.com/office/drawing/2014/main" xmlns="" id="{EB898B32-3891-4C3A-8F58-C5969D2E9033}"/>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1448300" y="0"/>
            <a:ext cx="1219200" cy="6858000"/>
          </a:xfrm>
          <a:prstGeom prst="line">
            <a:avLst/>
          </a:prstGeom>
          <a:ln w="9525">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xmlns="" id="{4AE4806D-B8F9-4679-A68A-9BD21C01A301}"/>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flipH="1">
            <a:off x="67175" y="3681413"/>
            <a:ext cx="4763558" cy="3176587"/>
          </a:xfrm>
          <a:prstGeom prst="line">
            <a:avLst/>
          </a:prstGeom>
          <a:ln w="9525">
            <a:solidFill>
              <a:schemeClr val="tx1">
                <a:lumMod val="50000"/>
                <a:lumOff val="50000"/>
                <a:alpha val="80000"/>
              </a:schemeClr>
            </a:solidFill>
          </a:ln>
        </p:spPr>
        <p:style>
          <a:lnRef idx="2">
            <a:schemeClr val="accent1"/>
          </a:lnRef>
          <a:fillRef idx="0">
            <a:schemeClr val="accent1"/>
          </a:fillRef>
          <a:effectRef idx="1">
            <a:schemeClr val="accent1"/>
          </a:effectRef>
          <a:fontRef idx="minor">
            <a:schemeClr val="tx1"/>
          </a:fontRef>
        </p:style>
      </p:cxnSp>
      <p:sp>
        <p:nvSpPr>
          <p:cNvPr id="30" name="Rectangle 23">
            <a:extLst>
              <a:ext uri="{FF2B5EF4-FFF2-40B4-BE49-F238E27FC236}">
                <a16:creationId xmlns:a16="http://schemas.microsoft.com/office/drawing/2014/main" xmlns="" id="{52FB45E9-914E-4471-AC87-E475CD51767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258764"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Rectangle 25">
            <a:extLst>
              <a:ext uri="{FF2B5EF4-FFF2-40B4-BE49-F238E27FC236}">
                <a16:creationId xmlns:a16="http://schemas.microsoft.com/office/drawing/2014/main" xmlns="" id="{C310626D-5743-49D4-8F7D-88C4F8F0577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680730"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4" name="Isosceles Triangle 33">
            <a:extLst>
              <a:ext uri="{FF2B5EF4-FFF2-40B4-BE49-F238E27FC236}">
                <a16:creationId xmlns:a16="http://schemas.microsoft.com/office/drawing/2014/main" xmlns="" id="{3C195FC1-B568-4C72-9902-34CB35DDD7A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009621"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6" name="Rectangle 27">
            <a:extLst>
              <a:ext uri="{FF2B5EF4-FFF2-40B4-BE49-F238E27FC236}">
                <a16:creationId xmlns:a16="http://schemas.microsoft.com/office/drawing/2014/main" xmlns="" id="{EF2BDF77-362C-43F0-8CBB-A969EC2AE0C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411788"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8" name="Isosceles Triangle 37">
            <a:extLst>
              <a:ext uri="{FF2B5EF4-FFF2-40B4-BE49-F238E27FC236}">
                <a16:creationId xmlns:a16="http://schemas.microsoft.com/office/drawing/2014/main" xmlns="" id="{4BE96B01-3929-432D-B8C2-ADBCB74C2EF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2448954"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0" name="Freeform: Shape 39">
            <a:extLst>
              <a:ext uri="{FF2B5EF4-FFF2-40B4-BE49-F238E27FC236}">
                <a16:creationId xmlns:a16="http://schemas.microsoft.com/office/drawing/2014/main" xmlns="" id="{2A6FCDE6-CDE2-4C51-B18E-A95CFB67971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3016287" y="-8467"/>
            <a:ext cx="9175713" cy="6866467"/>
          </a:xfrm>
          <a:custGeom>
            <a:avLst/>
            <a:gdLst>
              <a:gd name="connsiteX0" fmla="*/ 0 w 9175713"/>
              <a:gd name="connsiteY0" fmla="*/ 0 h 6866467"/>
              <a:gd name="connsiteX1" fmla="*/ 1249825 w 9175713"/>
              <a:gd name="connsiteY1" fmla="*/ 0 h 6866467"/>
              <a:gd name="connsiteX2" fmla="*/ 1249825 w 9175713"/>
              <a:gd name="connsiteY2" fmla="*/ 8467 h 6866467"/>
              <a:gd name="connsiteX3" fmla="*/ 9175713 w 9175713"/>
              <a:gd name="connsiteY3" fmla="*/ 8467 h 6866467"/>
              <a:gd name="connsiteX4" fmla="*/ 9175713 w 9175713"/>
              <a:gd name="connsiteY4" fmla="*/ 6866467 h 6866467"/>
              <a:gd name="connsiteX5" fmla="*/ 1249825 w 9175713"/>
              <a:gd name="connsiteY5" fmla="*/ 6866467 h 6866467"/>
              <a:gd name="connsiteX6" fmla="*/ 1109382 w 9175713"/>
              <a:gd name="connsiteY6" fmla="*/ 6866467 h 686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75713" h="6866467">
                <a:moveTo>
                  <a:pt x="0" y="0"/>
                </a:moveTo>
                <a:lnTo>
                  <a:pt x="1249825" y="0"/>
                </a:lnTo>
                <a:lnTo>
                  <a:pt x="1249825" y="8467"/>
                </a:lnTo>
                <a:lnTo>
                  <a:pt x="9175713" y="8467"/>
                </a:lnTo>
                <a:lnTo>
                  <a:pt x="9175713" y="6866467"/>
                </a:lnTo>
                <a:lnTo>
                  <a:pt x="1249825" y="6866467"/>
                </a:lnTo>
                <a:lnTo>
                  <a:pt x="1109382" y="686646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ítulo 5">
            <a:extLst>
              <a:ext uri="{FF2B5EF4-FFF2-40B4-BE49-F238E27FC236}">
                <a16:creationId xmlns:a16="http://schemas.microsoft.com/office/drawing/2014/main" xmlns="" id="{4107D937-EDA6-48E3-AF04-0ECD024FBF67}"/>
              </a:ext>
            </a:extLst>
          </p:cNvPr>
          <p:cNvSpPr>
            <a:spLocks noGrp="1"/>
          </p:cNvSpPr>
          <p:nvPr>
            <p:ph type="title"/>
          </p:nvPr>
        </p:nvSpPr>
        <p:spPr>
          <a:xfrm>
            <a:off x="4419136" y="1020871"/>
            <a:ext cx="6960759" cy="2849671"/>
          </a:xfrm>
        </p:spPr>
        <p:txBody>
          <a:bodyPr vert="horz" lIns="91440" tIns="45720" rIns="91440" bIns="45720" rtlCol="0" anchor="b">
            <a:normAutofit/>
          </a:bodyPr>
          <a:lstStyle/>
          <a:p>
            <a:r>
              <a:rPr lang="en-US" sz="6000" dirty="0" err="1">
                <a:solidFill>
                  <a:srgbClr val="FFFFFF"/>
                </a:solidFill>
              </a:rPr>
              <a:t>Processador</a:t>
            </a:r>
            <a:endParaRPr lang="en-US" sz="6000" dirty="0">
              <a:solidFill>
                <a:srgbClr val="FFFFFF"/>
              </a:solidFill>
            </a:endParaRPr>
          </a:p>
        </p:txBody>
      </p:sp>
      <p:sp>
        <p:nvSpPr>
          <p:cNvPr id="7" name="Espaço Reservado para Texto 6">
            <a:extLst>
              <a:ext uri="{FF2B5EF4-FFF2-40B4-BE49-F238E27FC236}">
                <a16:creationId xmlns:a16="http://schemas.microsoft.com/office/drawing/2014/main" xmlns="" id="{58F20536-FA98-4730-AA55-59D03A5311D1}"/>
              </a:ext>
            </a:extLst>
          </p:cNvPr>
          <p:cNvSpPr>
            <a:spLocks noGrp="1"/>
          </p:cNvSpPr>
          <p:nvPr>
            <p:ph type="body" idx="1"/>
          </p:nvPr>
        </p:nvSpPr>
        <p:spPr>
          <a:xfrm>
            <a:off x="4548104" y="3962088"/>
            <a:ext cx="6112077" cy="1186108"/>
          </a:xfrm>
        </p:spPr>
        <p:txBody>
          <a:bodyPr vert="horz" lIns="91440" tIns="45720" rIns="91440" bIns="45720" rtlCol="0" anchor="t">
            <a:normAutofit/>
          </a:bodyPr>
          <a:lstStyle/>
          <a:p>
            <a:r>
              <a:rPr lang="pt-BR" sz="2800" dirty="0"/>
              <a:t>Exercícios</a:t>
            </a:r>
          </a:p>
        </p:txBody>
      </p:sp>
      <p:sp>
        <p:nvSpPr>
          <p:cNvPr id="42" name="Isosceles Triangle 41">
            <a:extLst>
              <a:ext uri="{FF2B5EF4-FFF2-40B4-BE49-F238E27FC236}">
                <a16:creationId xmlns:a16="http://schemas.microsoft.com/office/drawing/2014/main" xmlns="" id="{9D2E8756-2465-473A-BA2A-2DB1D622474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a:off x="4062562" y="3271487"/>
            <a:ext cx="220660" cy="186439"/>
          </a:xfrm>
          <a:prstGeom prs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xmlns="" val="3217725422"/>
      </p:ext>
    </p:extLst>
  </p:cSld>
  <p:clrMapOvr>
    <a:overrideClrMapping bg1="dk1" tx1="lt1" bg2="dk2" tx2="lt2" accent1="accent1" accent2="accent2" accent3="accent3" accent4="accent4" accent5="accent5" accent6="accent6" hlink="hlink" folHlink="folHlink"/>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xmlns="" id="{F770F226-971F-488A-9B87-EDC765839891}"/>
              </a:ext>
            </a:extLst>
          </p:cNvPr>
          <p:cNvSpPr>
            <a:spLocks noGrp="1"/>
          </p:cNvSpPr>
          <p:nvPr>
            <p:ph type="title"/>
          </p:nvPr>
        </p:nvSpPr>
        <p:spPr/>
        <p:txBody>
          <a:bodyPr/>
          <a:lstStyle/>
          <a:p>
            <a:r>
              <a:rPr lang="pt-BR" dirty="0"/>
              <a:t>Processador: Revisão do conteúdo</a:t>
            </a:r>
          </a:p>
        </p:txBody>
      </p:sp>
      <p:sp>
        <p:nvSpPr>
          <p:cNvPr id="5" name="Espaço Reservado para Conteúdo 4">
            <a:extLst>
              <a:ext uri="{FF2B5EF4-FFF2-40B4-BE49-F238E27FC236}">
                <a16:creationId xmlns:a16="http://schemas.microsoft.com/office/drawing/2014/main" xmlns="" id="{2826119F-F942-45E4-9C57-7602955DDDC6}"/>
              </a:ext>
            </a:extLst>
          </p:cNvPr>
          <p:cNvSpPr>
            <a:spLocks noGrp="1"/>
          </p:cNvSpPr>
          <p:nvPr>
            <p:ph idx="1"/>
          </p:nvPr>
        </p:nvSpPr>
        <p:spPr/>
        <p:txBody>
          <a:bodyPr>
            <a:normAutofit/>
          </a:bodyPr>
          <a:lstStyle/>
          <a:p>
            <a:pPr marL="457200" indent="-457200">
              <a:buFont typeface="+mj-lt"/>
              <a:buAutoNum type="arabicPeriod"/>
            </a:pPr>
            <a:r>
              <a:rPr lang="pt-BR" dirty="0"/>
              <a:t>É um recurso responsável pela coordenação do funcionamento da memória de um microcomputador, que transforma as instruções lógicas (virtuais) em endereços físicos nos bancos de memória e anota onde cada informação do sistema está hospedada na memória. É ele que informa onde o processador deve procurar os dados e instruções na memória. Trata–se de</a:t>
            </a:r>
            <a:r>
              <a:rPr lang="pt-BR" sz="2400" dirty="0"/>
              <a:t>:</a:t>
            </a:r>
          </a:p>
          <a:p>
            <a:pPr marL="987552" lvl="1" indent="-457200">
              <a:buFont typeface="+mj-lt"/>
              <a:buAutoNum type="alphaLcParenR"/>
            </a:pPr>
            <a:r>
              <a:rPr lang="pt-BR" dirty="0" err="1">
                <a:solidFill>
                  <a:schemeClr val="tx1"/>
                </a:solidFill>
              </a:rPr>
              <a:t>Control</a:t>
            </a:r>
            <a:r>
              <a:rPr lang="pt-BR" dirty="0">
                <a:solidFill>
                  <a:schemeClr val="tx1"/>
                </a:solidFill>
              </a:rPr>
              <a:t> Unit (Unidade de controle).</a:t>
            </a:r>
          </a:p>
          <a:p>
            <a:pPr marL="987552" lvl="1" indent="-457200">
              <a:buFont typeface="+mj-lt"/>
              <a:buAutoNum type="alphaLcParenR"/>
            </a:pPr>
            <a:r>
              <a:rPr lang="pt-BR" dirty="0" err="1">
                <a:solidFill>
                  <a:schemeClr val="tx1"/>
                </a:solidFill>
              </a:rPr>
              <a:t>Arithmetic</a:t>
            </a:r>
            <a:r>
              <a:rPr lang="pt-BR" dirty="0">
                <a:solidFill>
                  <a:schemeClr val="tx1"/>
                </a:solidFill>
              </a:rPr>
              <a:t> </a:t>
            </a:r>
            <a:r>
              <a:rPr lang="pt-BR" dirty="0" err="1">
                <a:solidFill>
                  <a:schemeClr val="tx1"/>
                </a:solidFill>
              </a:rPr>
              <a:t>Logic</a:t>
            </a:r>
            <a:r>
              <a:rPr lang="pt-BR" dirty="0">
                <a:solidFill>
                  <a:schemeClr val="tx1"/>
                </a:solidFill>
              </a:rPr>
              <a:t> Unit (Unidade Lógica e Aritmética).</a:t>
            </a:r>
          </a:p>
          <a:p>
            <a:pPr marL="987552" lvl="1" indent="-457200">
              <a:buFont typeface="+mj-lt"/>
              <a:buAutoNum type="alphaLcParenR"/>
            </a:pPr>
            <a:r>
              <a:rPr lang="pt-BR" dirty="0">
                <a:solidFill>
                  <a:schemeClr val="tx1"/>
                </a:solidFill>
              </a:rPr>
              <a:t>Central </a:t>
            </a:r>
            <a:r>
              <a:rPr lang="pt-BR" dirty="0" err="1">
                <a:solidFill>
                  <a:schemeClr val="tx1"/>
                </a:solidFill>
              </a:rPr>
              <a:t>Processing</a:t>
            </a:r>
            <a:r>
              <a:rPr lang="pt-BR" dirty="0">
                <a:solidFill>
                  <a:schemeClr val="tx1"/>
                </a:solidFill>
              </a:rPr>
              <a:t> Unit (Unidade Central de Processamento).</a:t>
            </a:r>
          </a:p>
          <a:p>
            <a:pPr marL="987552" lvl="1" indent="-457200">
              <a:buFont typeface="+mj-lt"/>
              <a:buAutoNum type="alphaLcParenR"/>
            </a:pPr>
            <a:r>
              <a:rPr lang="pt-BR" dirty="0" err="1">
                <a:solidFill>
                  <a:schemeClr val="tx1"/>
                </a:solidFill>
              </a:rPr>
              <a:t>Memory</a:t>
            </a:r>
            <a:r>
              <a:rPr lang="pt-BR" dirty="0">
                <a:solidFill>
                  <a:schemeClr val="tx1"/>
                </a:solidFill>
              </a:rPr>
              <a:t> Management Unit (Unidade de Gerenciamento de Memória).</a:t>
            </a:r>
          </a:p>
          <a:p>
            <a:pPr marL="987552" lvl="1" indent="-457200">
              <a:buFont typeface="+mj-lt"/>
              <a:buAutoNum type="alphaLcParenR"/>
            </a:pPr>
            <a:r>
              <a:rPr lang="pt-BR" dirty="0" err="1">
                <a:solidFill>
                  <a:schemeClr val="tx1"/>
                </a:solidFill>
              </a:rPr>
              <a:t>Register</a:t>
            </a:r>
            <a:r>
              <a:rPr lang="pt-BR" dirty="0">
                <a:solidFill>
                  <a:schemeClr val="tx1"/>
                </a:solidFill>
              </a:rPr>
              <a:t> (Registrador).</a:t>
            </a:r>
          </a:p>
        </p:txBody>
      </p:sp>
    </p:spTree>
    <p:extLst>
      <p:ext uri="{BB962C8B-B14F-4D97-AF65-F5344CB8AC3E}">
        <p14:creationId xmlns:p14="http://schemas.microsoft.com/office/powerpoint/2010/main" xmlns="" val="1179992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9" presetClass="emph" presetSubtype="0" fill="hold" nodeType="clickEffect">
                                  <p:stCondLst>
                                    <p:cond delay="0"/>
                                  </p:stCondLst>
                                  <p:childTnLst>
                                    <p:animClr clrSpc="rgb" dir="cw">
                                      <p:cBhvr override="childStyle">
                                        <p:cTn id="6" dur="500" fill="hold"/>
                                        <p:tgtEl>
                                          <p:spTgt spid="5">
                                            <p:txEl>
                                              <p:pRg st="4" end="4"/>
                                            </p:txEl>
                                          </p:spTgt>
                                        </p:tgtEl>
                                        <p:attrNameLst>
                                          <p:attrName>style.color</p:attrName>
                                        </p:attrNameLst>
                                      </p:cBhvr>
                                      <p:to>
                                        <a:srgbClr val="F60000"/>
                                      </p:to>
                                    </p:animClr>
                                    <p:animClr clrSpc="rgb" dir="cw">
                                      <p:cBhvr>
                                        <p:cTn id="7" dur="500" fill="hold"/>
                                        <p:tgtEl>
                                          <p:spTgt spid="5">
                                            <p:txEl>
                                              <p:pRg st="4" end="4"/>
                                            </p:txEl>
                                          </p:spTgt>
                                        </p:tgtEl>
                                        <p:attrNameLst>
                                          <p:attrName>fillcolor</p:attrName>
                                        </p:attrNameLst>
                                      </p:cBhvr>
                                      <p:to>
                                        <a:srgbClr val="F60000"/>
                                      </p:to>
                                    </p:animClr>
                                    <p:set>
                                      <p:cBhvr>
                                        <p:cTn id="8" dur="500" fill="hold"/>
                                        <p:tgtEl>
                                          <p:spTgt spid="5">
                                            <p:txEl>
                                              <p:pRg st="4" end="4"/>
                                            </p:txEl>
                                          </p:spTgt>
                                        </p:tgtEl>
                                        <p:attrNameLst>
                                          <p:attrName>fill.type</p:attrName>
                                        </p:attrNameLst>
                                      </p:cBhvr>
                                      <p:to>
                                        <p:strVal val="solid"/>
                                      </p:to>
                                    </p:set>
                                    <p:set>
                                      <p:cBhvr>
                                        <p:cTn id="9" dur="500" fill="hold"/>
                                        <p:tgtEl>
                                          <p:spTgt spid="5">
                                            <p:txEl>
                                              <p:pRg st="4" end="4"/>
                                            </p:tx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89DBA722-80F3-4E71-83AD-B5562443D941}"/>
              </a:ext>
            </a:extLst>
          </p:cNvPr>
          <p:cNvSpPr>
            <a:spLocks noGrp="1"/>
          </p:cNvSpPr>
          <p:nvPr>
            <p:ph type="title"/>
          </p:nvPr>
        </p:nvSpPr>
        <p:spPr/>
        <p:txBody>
          <a:bodyPr/>
          <a:lstStyle/>
          <a:p>
            <a:r>
              <a:rPr lang="pt-BR" dirty="0"/>
              <a:t>Processador: Funções básicos</a:t>
            </a:r>
          </a:p>
        </p:txBody>
      </p:sp>
      <p:sp>
        <p:nvSpPr>
          <p:cNvPr id="3" name="Espaço Reservado para Conteúdo 2">
            <a:extLst>
              <a:ext uri="{FF2B5EF4-FFF2-40B4-BE49-F238E27FC236}">
                <a16:creationId xmlns:a16="http://schemas.microsoft.com/office/drawing/2014/main" xmlns="" id="{C3A32CE0-BA6B-4675-9244-B388980276D9}"/>
              </a:ext>
            </a:extLst>
          </p:cNvPr>
          <p:cNvSpPr>
            <a:spLocks noGrp="1"/>
          </p:cNvSpPr>
          <p:nvPr>
            <p:ph idx="1"/>
          </p:nvPr>
        </p:nvSpPr>
        <p:spPr/>
        <p:txBody>
          <a:bodyPr/>
          <a:lstStyle/>
          <a:p>
            <a:pPr algn="just"/>
            <a:r>
              <a:rPr lang="pt-BR" dirty="0"/>
              <a:t>Para atender uma interrupção, o processador verifica se há uma requisição pendente de interrupção e, se houver, salva o endereço da próxima instrução (IP) em algum registrador e então coloca no registrador IP o endereço de memória onde começa a rotina de tratamento de interrupções (que pertence ao sistema operacional).</a:t>
            </a:r>
          </a:p>
          <a:p>
            <a:pPr algn="just"/>
            <a:r>
              <a:rPr lang="pt-BR" dirty="0"/>
              <a:t>Após o término do tratamento da interrupção, uma instrução de máquina especial restaura o valor de IP previamente salvo e o programa original continua a ser executado normalmente.</a:t>
            </a:r>
          </a:p>
        </p:txBody>
      </p:sp>
    </p:spTree>
    <p:extLst>
      <p:ext uri="{BB962C8B-B14F-4D97-AF65-F5344CB8AC3E}">
        <p14:creationId xmlns:p14="http://schemas.microsoft.com/office/powerpoint/2010/main" xmlns="" val="82453264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xmlns="" id="{F770F226-971F-488A-9B87-EDC765839891}"/>
              </a:ext>
            </a:extLst>
          </p:cNvPr>
          <p:cNvSpPr>
            <a:spLocks noGrp="1"/>
          </p:cNvSpPr>
          <p:nvPr>
            <p:ph type="title"/>
          </p:nvPr>
        </p:nvSpPr>
        <p:spPr/>
        <p:txBody>
          <a:bodyPr/>
          <a:lstStyle/>
          <a:p>
            <a:r>
              <a:rPr lang="pt-BR" dirty="0"/>
              <a:t>Processador: Revisão do conteúdo</a:t>
            </a:r>
          </a:p>
        </p:txBody>
      </p:sp>
      <p:sp>
        <p:nvSpPr>
          <p:cNvPr id="5" name="Espaço Reservado para Conteúdo 4">
            <a:extLst>
              <a:ext uri="{FF2B5EF4-FFF2-40B4-BE49-F238E27FC236}">
                <a16:creationId xmlns:a16="http://schemas.microsoft.com/office/drawing/2014/main" xmlns="" id="{2826119F-F942-45E4-9C57-7602955DDDC6}"/>
              </a:ext>
            </a:extLst>
          </p:cNvPr>
          <p:cNvSpPr>
            <a:spLocks noGrp="1"/>
          </p:cNvSpPr>
          <p:nvPr>
            <p:ph idx="1"/>
          </p:nvPr>
        </p:nvSpPr>
        <p:spPr>
          <a:xfrm>
            <a:off x="677333" y="2160589"/>
            <a:ext cx="9354563" cy="4372733"/>
          </a:xfrm>
        </p:spPr>
        <p:txBody>
          <a:bodyPr>
            <a:normAutofit/>
          </a:bodyPr>
          <a:lstStyle/>
          <a:p>
            <a:pPr marL="457200" indent="-457200" algn="just">
              <a:buFont typeface="+mj-lt"/>
              <a:buAutoNum type="arabicPeriod" startAt="2"/>
            </a:pPr>
            <a:r>
              <a:rPr lang="pt-BR" dirty="0"/>
              <a:t>No que tange às características, a quantidade de instruções que pode ser executada por um microprocessador depende diretamente do clock. Existe uma tecnologia, em que as instruções são executadas simultaneamente. Mesmo que o processador leve cinco ciclos de clock para executar cada instrução, podem existir cinco instruções simultâneas em diferentes estágios de execução. Por esta razão, a impressão que se tem é que cada instrução leva um ciclo de clock para ser realizada. Muitos processadores modernos possuem múltiplos decodificadores de instrução, que permitem múltiplos canais de execução de instruções. Dessa forma, mais de uma instrução é realizada durante cada ciclo de clock. Esta tecnologia é conhecida por:</a:t>
            </a:r>
          </a:p>
          <a:p>
            <a:pPr marL="987552" lvl="1" indent="-457200" algn="just">
              <a:buFont typeface="+mj-lt"/>
              <a:buAutoNum type="alphaLcParenR"/>
            </a:pPr>
            <a:r>
              <a:rPr lang="pt-BR" dirty="0" err="1">
                <a:solidFill>
                  <a:schemeClr val="tx1"/>
                </a:solidFill>
              </a:rPr>
              <a:t>Multiline</a:t>
            </a:r>
            <a:r>
              <a:rPr lang="pt-BR" dirty="0">
                <a:solidFill>
                  <a:schemeClr val="tx1"/>
                </a:solidFill>
              </a:rPr>
              <a:t>.</a:t>
            </a:r>
          </a:p>
          <a:p>
            <a:pPr marL="987552" lvl="1" indent="-457200" algn="just">
              <a:buFont typeface="+mj-lt"/>
              <a:buAutoNum type="alphaLcParenR"/>
            </a:pPr>
            <a:r>
              <a:rPr lang="pt-BR" dirty="0">
                <a:solidFill>
                  <a:schemeClr val="tx1"/>
                </a:solidFill>
              </a:rPr>
              <a:t>Deadline.</a:t>
            </a:r>
          </a:p>
          <a:p>
            <a:pPr marL="987552" lvl="1" indent="-457200" algn="just">
              <a:buFont typeface="+mj-lt"/>
              <a:buAutoNum type="alphaLcParenR"/>
            </a:pPr>
            <a:r>
              <a:rPr lang="pt-BR" dirty="0">
                <a:solidFill>
                  <a:schemeClr val="tx1"/>
                </a:solidFill>
              </a:rPr>
              <a:t>Pipeline.</a:t>
            </a:r>
          </a:p>
          <a:p>
            <a:pPr marL="987552" lvl="1" indent="-457200" algn="just">
              <a:buFont typeface="+mj-lt"/>
              <a:buAutoNum type="alphaLcParenR"/>
            </a:pPr>
            <a:r>
              <a:rPr lang="pt-BR" dirty="0" err="1">
                <a:solidFill>
                  <a:schemeClr val="tx1"/>
                </a:solidFill>
              </a:rPr>
              <a:t>Hotline</a:t>
            </a:r>
            <a:r>
              <a:rPr lang="pt-BR" dirty="0">
                <a:solidFill>
                  <a:schemeClr val="tx1"/>
                </a:solidFill>
              </a:rPr>
              <a:t>.</a:t>
            </a:r>
          </a:p>
        </p:txBody>
      </p:sp>
    </p:spTree>
    <p:extLst>
      <p:ext uri="{BB962C8B-B14F-4D97-AF65-F5344CB8AC3E}">
        <p14:creationId xmlns:p14="http://schemas.microsoft.com/office/powerpoint/2010/main" xmlns="" val="1813891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9" presetClass="emph" presetSubtype="0" fill="hold" nodeType="clickEffect">
                                  <p:stCondLst>
                                    <p:cond delay="0"/>
                                  </p:stCondLst>
                                  <p:childTnLst>
                                    <p:animClr clrSpc="rgb" dir="cw">
                                      <p:cBhvr override="childStyle">
                                        <p:cTn id="6" dur="500" fill="hold"/>
                                        <p:tgtEl>
                                          <p:spTgt spid="5">
                                            <p:txEl>
                                              <p:pRg st="3" end="3"/>
                                            </p:txEl>
                                          </p:spTgt>
                                        </p:tgtEl>
                                        <p:attrNameLst>
                                          <p:attrName>style.color</p:attrName>
                                        </p:attrNameLst>
                                      </p:cBhvr>
                                      <p:to>
                                        <a:srgbClr val="F60000"/>
                                      </p:to>
                                    </p:animClr>
                                    <p:animClr clrSpc="rgb" dir="cw">
                                      <p:cBhvr>
                                        <p:cTn id="7" dur="500" fill="hold"/>
                                        <p:tgtEl>
                                          <p:spTgt spid="5">
                                            <p:txEl>
                                              <p:pRg st="3" end="3"/>
                                            </p:txEl>
                                          </p:spTgt>
                                        </p:tgtEl>
                                        <p:attrNameLst>
                                          <p:attrName>fillcolor</p:attrName>
                                        </p:attrNameLst>
                                      </p:cBhvr>
                                      <p:to>
                                        <a:srgbClr val="F60000"/>
                                      </p:to>
                                    </p:animClr>
                                    <p:set>
                                      <p:cBhvr>
                                        <p:cTn id="8" dur="500" fill="hold"/>
                                        <p:tgtEl>
                                          <p:spTgt spid="5">
                                            <p:txEl>
                                              <p:pRg st="3" end="3"/>
                                            </p:txEl>
                                          </p:spTgt>
                                        </p:tgtEl>
                                        <p:attrNameLst>
                                          <p:attrName>fill.type</p:attrName>
                                        </p:attrNameLst>
                                      </p:cBhvr>
                                      <p:to>
                                        <p:strVal val="solid"/>
                                      </p:to>
                                    </p:set>
                                    <p:set>
                                      <p:cBhvr>
                                        <p:cTn id="9" dur="500" fill="hold"/>
                                        <p:tgtEl>
                                          <p:spTgt spid="5">
                                            <p:txEl>
                                              <p:pRg st="3" end="3"/>
                                            </p:tx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xmlns="" id="{F770F226-971F-488A-9B87-EDC765839891}"/>
              </a:ext>
            </a:extLst>
          </p:cNvPr>
          <p:cNvSpPr>
            <a:spLocks noGrp="1"/>
          </p:cNvSpPr>
          <p:nvPr>
            <p:ph type="title"/>
          </p:nvPr>
        </p:nvSpPr>
        <p:spPr/>
        <p:txBody>
          <a:bodyPr/>
          <a:lstStyle/>
          <a:p>
            <a:r>
              <a:rPr lang="pt-BR" dirty="0"/>
              <a:t>Processador: Revisão do conteúdo</a:t>
            </a:r>
          </a:p>
        </p:txBody>
      </p:sp>
      <p:sp>
        <p:nvSpPr>
          <p:cNvPr id="5" name="Espaço Reservado para Conteúdo 4">
            <a:extLst>
              <a:ext uri="{FF2B5EF4-FFF2-40B4-BE49-F238E27FC236}">
                <a16:creationId xmlns:a16="http://schemas.microsoft.com/office/drawing/2014/main" xmlns="" id="{2826119F-F942-45E4-9C57-7602955DDDC6}"/>
              </a:ext>
            </a:extLst>
          </p:cNvPr>
          <p:cNvSpPr>
            <a:spLocks noGrp="1"/>
          </p:cNvSpPr>
          <p:nvPr>
            <p:ph idx="1"/>
          </p:nvPr>
        </p:nvSpPr>
        <p:spPr>
          <a:xfrm>
            <a:off x="677334" y="1590261"/>
            <a:ext cx="9354562" cy="4943061"/>
          </a:xfrm>
        </p:spPr>
        <p:txBody>
          <a:bodyPr>
            <a:normAutofit fontScale="92500" lnSpcReduction="10000"/>
          </a:bodyPr>
          <a:lstStyle/>
          <a:p>
            <a:pPr marL="457200" indent="-457200">
              <a:buFont typeface="+mj-lt"/>
              <a:buAutoNum type="arabicPeriod" startAt="3"/>
            </a:pPr>
            <a:r>
              <a:rPr lang="pt-BR" sz="1500" dirty="0"/>
              <a:t>Atualmente, há uma tecnologia empregada na arquitetura dos melhores microcomputadores, com características descritas a seguir. Observe. </a:t>
            </a:r>
            <a:br>
              <a:rPr lang="pt-BR" sz="1500" dirty="0"/>
            </a:br>
            <a:r>
              <a:rPr lang="pt-BR" sz="1500" dirty="0"/>
              <a:t/>
            </a:r>
            <a:br>
              <a:rPr lang="pt-BR" sz="1500" dirty="0"/>
            </a:br>
            <a:r>
              <a:rPr lang="pt-BR" sz="1500" b="1" dirty="0"/>
              <a:t>I.</a:t>
            </a:r>
            <a:r>
              <a:rPr lang="pt-BR" sz="1500" dirty="0"/>
              <a:t> Permite que um processador atue como se fossem dois processadores físicos e, assim, engane os sistemas operacionais e outros programas, levando-os a crer que existam fisicamente dois processadores trabalhando. Por exemplo, ao apresentar imagens e sons em um sistema comum, é necessário compartilhar a CPU entre a descompactação das imagens e o processamento dos sons. </a:t>
            </a:r>
            <a:br>
              <a:rPr lang="pt-BR" sz="1500" dirty="0"/>
            </a:br>
            <a:r>
              <a:rPr lang="pt-BR" sz="1500" dirty="0"/>
              <a:t/>
            </a:r>
            <a:br>
              <a:rPr lang="pt-BR" sz="1500" dirty="0"/>
            </a:br>
            <a:r>
              <a:rPr lang="pt-BR" sz="1500" b="1" dirty="0"/>
              <a:t>II</a:t>
            </a:r>
            <a:r>
              <a:rPr lang="pt-BR" sz="1500" dirty="0"/>
              <a:t>. O sistema operacional pensa que existem dois processadores e despacha a descompactação para um e o processamento de som para o outro e o usuário tem seu sistema respondendo com agilidade. Como consequência, obtém-se maior rapidez do que ficar compartilhando a CPU entre processos distintos. O que se espera é que o usuário possa disparar um programa relativamente pesado para rodar em background e, ainda, rodar em </a:t>
            </a:r>
            <a:r>
              <a:rPr lang="pt-BR" sz="1500" dirty="0" err="1"/>
              <a:t>foreground</a:t>
            </a:r>
            <a:r>
              <a:rPr lang="pt-BR" sz="1500" dirty="0"/>
              <a:t> outro processo pesado, sem que o sistema fique lento. </a:t>
            </a:r>
            <a:br>
              <a:rPr lang="pt-BR" sz="1500" dirty="0"/>
            </a:br>
            <a:r>
              <a:rPr lang="pt-BR" sz="1500" dirty="0"/>
              <a:t/>
            </a:r>
            <a:br>
              <a:rPr lang="pt-BR" sz="1500" dirty="0"/>
            </a:br>
            <a:r>
              <a:rPr lang="pt-BR" sz="1500" b="1" dirty="0"/>
              <a:t>III</a:t>
            </a:r>
            <a:r>
              <a:rPr lang="pt-BR" sz="1500" dirty="0"/>
              <a:t>. Fornece um segundo processador lógico em um único encapsulamento, de forma que passam a existir duas arquiteturas lógicas compartilhando um mesmo conjunto de unidades de execução. Do ponto de vista de software, significa que o sistema operacional e os programas de usuários podem despachar trabalhos da mesma forma que faziam em um sistema com múltiplos processadores.</a:t>
            </a:r>
          </a:p>
          <a:p>
            <a:pPr marL="987552" lvl="1" indent="-457200">
              <a:buFont typeface="+mj-lt"/>
              <a:buAutoNum type="alphaLcParenR"/>
            </a:pPr>
            <a:r>
              <a:rPr lang="pt-BR" sz="1500" dirty="0" err="1">
                <a:solidFill>
                  <a:schemeClr val="tx1"/>
                </a:solidFill>
              </a:rPr>
              <a:t>Array</a:t>
            </a:r>
            <a:r>
              <a:rPr lang="pt-BR" sz="1500" dirty="0">
                <a:solidFill>
                  <a:schemeClr val="tx1"/>
                </a:solidFill>
              </a:rPr>
              <a:t>-Processor.</a:t>
            </a:r>
          </a:p>
          <a:p>
            <a:pPr marL="987552" lvl="1" indent="-457200">
              <a:buFont typeface="+mj-lt"/>
              <a:buAutoNum type="alphaLcParenR"/>
            </a:pPr>
            <a:r>
              <a:rPr lang="pt-BR" sz="1500" dirty="0" err="1">
                <a:solidFill>
                  <a:schemeClr val="tx1"/>
                </a:solidFill>
              </a:rPr>
              <a:t>Array</a:t>
            </a:r>
            <a:r>
              <a:rPr lang="pt-BR" sz="1500" dirty="0">
                <a:solidFill>
                  <a:schemeClr val="tx1"/>
                </a:solidFill>
              </a:rPr>
              <a:t>-Swapping.</a:t>
            </a:r>
          </a:p>
          <a:p>
            <a:pPr marL="987552" lvl="1" indent="-457200">
              <a:buFont typeface="+mj-lt"/>
              <a:buAutoNum type="alphaLcParenR"/>
            </a:pPr>
            <a:r>
              <a:rPr lang="pt-BR" sz="1500" dirty="0" err="1">
                <a:solidFill>
                  <a:schemeClr val="tx1"/>
                </a:solidFill>
              </a:rPr>
              <a:t>Hyper-Threading</a:t>
            </a:r>
            <a:r>
              <a:rPr lang="pt-BR" sz="1500" dirty="0">
                <a:solidFill>
                  <a:schemeClr val="tx1"/>
                </a:solidFill>
              </a:rPr>
              <a:t>.</a:t>
            </a:r>
          </a:p>
          <a:p>
            <a:pPr marL="987552" lvl="1" indent="-457200">
              <a:buFont typeface="+mj-lt"/>
              <a:buAutoNum type="alphaLcParenR"/>
            </a:pPr>
            <a:r>
              <a:rPr lang="pt-BR" sz="1500" dirty="0" err="1">
                <a:solidFill>
                  <a:schemeClr val="tx1"/>
                </a:solidFill>
              </a:rPr>
              <a:t>Hyper</a:t>
            </a:r>
            <a:r>
              <a:rPr lang="pt-BR" sz="1500" dirty="0">
                <a:solidFill>
                  <a:schemeClr val="tx1"/>
                </a:solidFill>
              </a:rPr>
              <a:t>-Pipeline</a:t>
            </a:r>
            <a:r>
              <a:rPr lang="pt-BR" sz="1500" dirty="0"/>
              <a:t>.	</a:t>
            </a:r>
          </a:p>
        </p:txBody>
      </p:sp>
    </p:spTree>
    <p:extLst>
      <p:ext uri="{BB962C8B-B14F-4D97-AF65-F5344CB8AC3E}">
        <p14:creationId xmlns:p14="http://schemas.microsoft.com/office/powerpoint/2010/main" xmlns="" val="2292355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9" presetClass="emph" presetSubtype="0" fill="hold" nodeType="clickEffect">
                                  <p:stCondLst>
                                    <p:cond delay="0"/>
                                  </p:stCondLst>
                                  <p:childTnLst>
                                    <p:animClr clrSpc="rgb" dir="cw">
                                      <p:cBhvr override="childStyle">
                                        <p:cTn id="6" dur="500" fill="hold"/>
                                        <p:tgtEl>
                                          <p:spTgt spid="5">
                                            <p:txEl>
                                              <p:pRg st="3" end="3"/>
                                            </p:txEl>
                                          </p:spTgt>
                                        </p:tgtEl>
                                        <p:attrNameLst>
                                          <p:attrName>style.color</p:attrName>
                                        </p:attrNameLst>
                                      </p:cBhvr>
                                      <p:to>
                                        <a:srgbClr val="F60000"/>
                                      </p:to>
                                    </p:animClr>
                                    <p:animClr clrSpc="rgb" dir="cw">
                                      <p:cBhvr>
                                        <p:cTn id="7" dur="500" fill="hold"/>
                                        <p:tgtEl>
                                          <p:spTgt spid="5">
                                            <p:txEl>
                                              <p:pRg st="3" end="3"/>
                                            </p:txEl>
                                          </p:spTgt>
                                        </p:tgtEl>
                                        <p:attrNameLst>
                                          <p:attrName>fillcolor</p:attrName>
                                        </p:attrNameLst>
                                      </p:cBhvr>
                                      <p:to>
                                        <a:srgbClr val="F60000"/>
                                      </p:to>
                                    </p:animClr>
                                    <p:set>
                                      <p:cBhvr>
                                        <p:cTn id="8" dur="500" fill="hold"/>
                                        <p:tgtEl>
                                          <p:spTgt spid="5">
                                            <p:txEl>
                                              <p:pRg st="3" end="3"/>
                                            </p:txEl>
                                          </p:spTgt>
                                        </p:tgtEl>
                                        <p:attrNameLst>
                                          <p:attrName>fill.type</p:attrName>
                                        </p:attrNameLst>
                                      </p:cBhvr>
                                      <p:to>
                                        <p:strVal val="solid"/>
                                      </p:to>
                                    </p:set>
                                    <p:set>
                                      <p:cBhvr>
                                        <p:cTn id="9" dur="500" fill="hold"/>
                                        <p:tgtEl>
                                          <p:spTgt spid="5">
                                            <p:txEl>
                                              <p:pRg st="3" end="3"/>
                                            </p:tx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xmlns="" id="{F770F226-971F-488A-9B87-EDC765839891}"/>
              </a:ext>
            </a:extLst>
          </p:cNvPr>
          <p:cNvSpPr>
            <a:spLocks noGrp="1"/>
          </p:cNvSpPr>
          <p:nvPr>
            <p:ph type="title"/>
          </p:nvPr>
        </p:nvSpPr>
        <p:spPr/>
        <p:txBody>
          <a:bodyPr/>
          <a:lstStyle/>
          <a:p>
            <a:r>
              <a:rPr lang="pt-BR" dirty="0"/>
              <a:t>Processador: Revisão do conteúdo</a:t>
            </a:r>
          </a:p>
        </p:txBody>
      </p:sp>
      <p:sp>
        <p:nvSpPr>
          <p:cNvPr id="5" name="Espaço Reservado para Conteúdo 4">
            <a:extLst>
              <a:ext uri="{FF2B5EF4-FFF2-40B4-BE49-F238E27FC236}">
                <a16:creationId xmlns:a16="http://schemas.microsoft.com/office/drawing/2014/main" xmlns="" id="{2826119F-F942-45E4-9C57-7602955DDDC6}"/>
              </a:ext>
            </a:extLst>
          </p:cNvPr>
          <p:cNvSpPr>
            <a:spLocks noGrp="1"/>
          </p:cNvSpPr>
          <p:nvPr>
            <p:ph idx="1"/>
          </p:nvPr>
        </p:nvSpPr>
        <p:spPr>
          <a:xfrm>
            <a:off x="677334" y="1590261"/>
            <a:ext cx="9354562" cy="4943061"/>
          </a:xfrm>
        </p:spPr>
        <p:txBody>
          <a:bodyPr>
            <a:normAutofit/>
          </a:bodyPr>
          <a:lstStyle/>
          <a:p>
            <a:pPr marL="457200" indent="-457200">
              <a:buFont typeface="+mj-lt"/>
              <a:buAutoNum type="arabicPeriod" startAt="4"/>
            </a:pPr>
            <a:r>
              <a:rPr lang="pt-BR" dirty="0"/>
              <a:t>Qual característica </a:t>
            </a:r>
            <a:r>
              <a:rPr lang="pt-BR" b="1" dirty="0"/>
              <a:t>NÃO</a:t>
            </a:r>
            <a:r>
              <a:rPr lang="pt-BR" dirty="0"/>
              <a:t> se refere à memória cache de processadores?</a:t>
            </a:r>
          </a:p>
          <a:p>
            <a:pPr marL="987552" lvl="1" indent="-457200">
              <a:buFont typeface="+mj-lt"/>
              <a:buAutoNum type="alphaLcParenR"/>
            </a:pPr>
            <a:r>
              <a:rPr lang="pt-BR" dirty="0">
                <a:solidFill>
                  <a:schemeClr val="tx1"/>
                </a:solidFill>
              </a:rPr>
              <a:t>Tem o objetivo de reduzir o tempo de acesso à memória principal.</a:t>
            </a:r>
          </a:p>
          <a:p>
            <a:pPr marL="987552" lvl="1" indent="-457200">
              <a:buFont typeface="+mj-lt"/>
              <a:buAutoNum type="alphaLcParenR"/>
            </a:pPr>
            <a:r>
              <a:rPr lang="pt-BR" dirty="0">
                <a:solidFill>
                  <a:schemeClr val="tx1"/>
                </a:solidFill>
              </a:rPr>
              <a:t>Os dados nela armazenados são cópias de parte da memória principal.</a:t>
            </a:r>
          </a:p>
          <a:p>
            <a:pPr marL="987552" lvl="1" indent="-457200">
              <a:buFont typeface="+mj-lt"/>
              <a:buAutoNum type="alphaLcParenR"/>
            </a:pPr>
            <a:r>
              <a:rPr lang="pt-BR" dirty="0">
                <a:solidFill>
                  <a:schemeClr val="tx1"/>
                </a:solidFill>
              </a:rPr>
              <a:t>É implementada pelo sistema operacional com suporte do hardware.</a:t>
            </a:r>
          </a:p>
          <a:p>
            <a:pPr marL="987552" lvl="1" indent="-457200">
              <a:buFont typeface="+mj-lt"/>
              <a:buAutoNum type="alphaLcParenR"/>
            </a:pPr>
            <a:r>
              <a:rPr lang="pt-BR" dirty="0">
                <a:solidFill>
                  <a:schemeClr val="tx1"/>
                </a:solidFill>
              </a:rPr>
              <a:t>Pode ser inserida diretamente no chip do processador.</a:t>
            </a:r>
          </a:p>
          <a:p>
            <a:pPr marL="987552" lvl="1" indent="-457200">
              <a:buFont typeface="+mj-lt"/>
              <a:buAutoNum type="alphaLcParenR"/>
            </a:pPr>
            <a:r>
              <a:rPr lang="pt-BR" dirty="0">
                <a:solidFill>
                  <a:schemeClr val="tx1"/>
                </a:solidFill>
              </a:rPr>
              <a:t>É comumente encontrada em processadores RISC.</a:t>
            </a:r>
          </a:p>
        </p:txBody>
      </p:sp>
    </p:spTree>
    <p:extLst>
      <p:ext uri="{BB962C8B-B14F-4D97-AF65-F5344CB8AC3E}">
        <p14:creationId xmlns:p14="http://schemas.microsoft.com/office/powerpoint/2010/main" xmlns="" val="362927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9" presetClass="emph" presetSubtype="0" fill="hold" nodeType="clickEffect">
                                  <p:stCondLst>
                                    <p:cond delay="0"/>
                                  </p:stCondLst>
                                  <p:childTnLst>
                                    <p:animClr clrSpc="rgb" dir="cw">
                                      <p:cBhvr override="childStyle">
                                        <p:cTn id="6" dur="500" fill="hold"/>
                                        <p:tgtEl>
                                          <p:spTgt spid="5">
                                            <p:txEl>
                                              <p:pRg st="3" end="3"/>
                                            </p:txEl>
                                          </p:spTgt>
                                        </p:tgtEl>
                                        <p:attrNameLst>
                                          <p:attrName>style.color</p:attrName>
                                        </p:attrNameLst>
                                      </p:cBhvr>
                                      <p:to>
                                        <a:srgbClr val="F60000"/>
                                      </p:to>
                                    </p:animClr>
                                    <p:animClr clrSpc="rgb" dir="cw">
                                      <p:cBhvr>
                                        <p:cTn id="7" dur="500" fill="hold"/>
                                        <p:tgtEl>
                                          <p:spTgt spid="5">
                                            <p:txEl>
                                              <p:pRg st="3" end="3"/>
                                            </p:txEl>
                                          </p:spTgt>
                                        </p:tgtEl>
                                        <p:attrNameLst>
                                          <p:attrName>fillcolor</p:attrName>
                                        </p:attrNameLst>
                                      </p:cBhvr>
                                      <p:to>
                                        <a:srgbClr val="F60000"/>
                                      </p:to>
                                    </p:animClr>
                                    <p:set>
                                      <p:cBhvr>
                                        <p:cTn id="8" dur="500" fill="hold"/>
                                        <p:tgtEl>
                                          <p:spTgt spid="5">
                                            <p:txEl>
                                              <p:pRg st="3" end="3"/>
                                            </p:txEl>
                                          </p:spTgt>
                                        </p:tgtEl>
                                        <p:attrNameLst>
                                          <p:attrName>fill.type</p:attrName>
                                        </p:attrNameLst>
                                      </p:cBhvr>
                                      <p:to>
                                        <p:strVal val="solid"/>
                                      </p:to>
                                    </p:set>
                                    <p:set>
                                      <p:cBhvr>
                                        <p:cTn id="9" dur="500" fill="hold"/>
                                        <p:tgtEl>
                                          <p:spTgt spid="5">
                                            <p:txEl>
                                              <p:pRg st="3" end="3"/>
                                            </p:tx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xmlns="" id="{F770F226-971F-488A-9B87-EDC765839891}"/>
              </a:ext>
            </a:extLst>
          </p:cNvPr>
          <p:cNvSpPr>
            <a:spLocks noGrp="1"/>
          </p:cNvSpPr>
          <p:nvPr>
            <p:ph type="title"/>
          </p:nvPr>
        </p:nvSpPr>
        <p:spPr/>
        <p:txBody>
          <a:bodyPr/>
          <a:lstStyle/>
          <a:p>
            <a:r>
              <a:rPr lang="pt-BR" dirty="0"/>
              <a:t>Processador: Revisão do conteúdo</a:t>
            </a:r>
          </a:p>
        </p:txBody>
      </p:sp>
      <p:sp>
        <p:nvSpPr>
          <p:cNvPr id="5" name="Espaço Reservado para Conteúdo 4">
            <a:extLst>
              <a:ext uri="{FF2B5EF4-FFF2-40B4-BE49-F238E27FC236}">
                <a16:creationId xmlns:a16="http://schemas.microsoft.com/office/drawing/2014/main" xmlns="" id="{2826119F-F942-45E4-9C57-7602955DDDC6}"/>
              </a:ext>
            </a:extLst>
          </p:cNvPr>
          <p:cNvSpPr>
            <a:spLocks noGrp="1"/>
          </p:cNvSpPr>
          <p:nvPr>
            <p:ph idx="1"/>
          </p:nvPr>
        </p:nvSpPr>
        <p:spPr>
          <a:xfrm>
            <a:off x="677334" y="1590261"/>
            <a:ext cx="9354562" cy="4943061"/>
          </a:xfrm>
        </p:spPr>
        <p:txBody>
          <a:bodyPr>
            <a:normAutofit/>
          </a:bodyPr>
          <a:lstStyle/>
          <a:p>
            <a:pPr marL="457200" indent="-457200">
              <a:buFont typeface="+mj-lt"/>
              <a:buAutoNum type="arabicPeriod" startAt="5"/>
            </a:pPr>
            <a:r>
              <a:rPr lang="pt-BR" dirty="0"/>
              <a:t>As arquiteturas </a:t>
            </a:r>
            <a:r>
              <a:rPr lang="pt-BR" i="1" dirty="0" err="1"/>
              <a:t>multicore</a:t>
            </a:r>
            <a:r>
              <a:rPr lang="pt-BR" dirty="0"/>
              <a:t> replicam grupos de blocos funcionais do processador, motivadas por problemas como sobreaquecimento e alto consumo presentes em arquiteturas de núcleo único.</a:t>
            </a:r>
          </a:p>
          <a:p>
            <a:pPr marL="987552" lvl="1" indent="-457200">
              <a:buFont typeface="+mj-lt"/>
              <a:buAutoNum type="alphaLcParenR"/>
            </a:pPr>
            <a:r>
              <a:rPr lang="pt-BR" dirty="0">
                <a:solidFill>
                  <a:schemeClr val="tx1"/>
                </a:solidFill>
              </a:rPr>
              <a:t>Certo.</a:t>
            </a:r>
          </a:p>
          <a:p>
            <a:pPr marL="987552" lvl="1" indent="-457200">
              <a:buFont typeface="+mj-lt"/>
              <a:buAutoNum type="alphaLcParenR"/>
            </a:pPr>
            <a:r>
              <a:rPr lang="pt-BR" dirty="0">
                <a:solidFill>
                  <a:schemeClr val="tx1"/>
                </a:solidFill>
              </a:rPr>
              <a:t>Errado.</a:t>
            </a:r>
          </a:p>
        </p:txBody>
      </p:sp>
    </p:spTree>
    <p:extLst>
      <p:ext uri="{BB962C8B-B14F-4D97-AF65-F5344CB8AC3E}">
        <p14:creationId xmlns:p14="http://schemas.microsoft.com/office/powerpoint/2010/main" xmlns="" val="3285946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9" presetClass="emph" presetSubtype="0" fill="hold" nodeType="clickEffect">
                                  <p:stCondLst>
                                    <p:cond delay="0"/>
                                  </p:stCondLst>
                                  <p:childTnLst>
                                    <p:animClr clrSpc="rgb" dir="cw">
                                      <p:cBhvr override="childStyle">
                                        <p:cTn id="6" dur="500" fill="hold"/>
                                        <p:tgtEl>
                                          <p:spTgt spid="5">
                                            <p:txEl>
                                              <p:pRg st="2" end="2"/>
                                            </p:txEl>
                                          </p:spTgt>
                                        </p:tgtEl>
                                        <p:attrNameLst>
                                          <p:attrName>style.color</p:attrName>
                                        </p:attrNameLst>
                                      </p:cBhvr>
                                      <p:to>
                                        <a:srgbClr val="F60000"/>
                                      </p:to>
                                    </p:animClr>
                                    <p:animClr clrSpc="rgb" dir="cw">
                                      <p:cBhvr>
                                        <p:cTn id="7" dur="500" fill="hold"/>
                                        <p:tgtEl>
                                          <p:spTgt spid="5">
                                            <p:txEl>
                                              <p:pRg st="2" end="2"/>
                                            </p:txEl>
                                          </p:spTgt>
                                        </p:tgtEl>
                                        <p:attrNameLst>
                                          <p:attrName>fillcolor</p:attrName>
                                        </p:attrNameLst>
                                      </p:cBhvr>
                                      <p:to>
                                        <a:srgbClr val="F60000"/>
                                      </p:to>
                                    </p:animClr>
                                    <p:set>
                                      <p:cBhvr>
                                        <p:cTn id="8" dur="500" fill="hold"/>
                                        <p:tgtEl>
                                          <p:spTgt spid="5">
                                            <p:txEl>
                                              <p:pRg st="2" end="2"/>
                                            </p:txEl>
                                          </p:spTgt>
                                        </p:tgtEl>
                                        <p:attrNameLst>
                                          <p:attrName>fill.type</p:attrName>
                                        </p:attrNameLst>
                                      </p:cBhvr>
                                      <p:to>
                                        <p:strVal val="solid"/>
                                      </p:to>
                                    </p:set>
                                    <p:set>
                                      <p:cBhvr>
                                        <p:cTn id="9" dur="500" fill="hold"/>
                                        <p:tgtEl>
                                          <p:spTgt spid="5">
                                            <p:txEl>
                                              <p:pRg st="2" end="2"/>
                                            </p:tx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xmlns="" id="{F770F226-971F-488A-9B87-EDC765839891}"/>
              </a:ext>
            </a:extLst>
          </p:cNvPr>
          <p:cNvSpPr>
            <a:spLocks noGrp="1"/>
          </p:cNvSpPr>
          <p:nvPr>
            <p:ph type="title"/>
          </p:nvPr>
        </p:nvSpPr>
        <p:spPr/>
        <p:txBody>
          <a:bodyPr/>
          <a:lstStyle/>
          <a:p>
            <a:r>
              <a:rPr lang="pt-BR" dirty="0"/>
              <a:t>Processador: Revisão do conteúdo</a:t>
            </a:r>
          </a:p>
        </p:txBody>
      </p:sp>
      <p:sp>
        <p:nvSpPr>
          <p:cNvPr id="5" name="Espaço Reservado para Conteúdo 4">
            <a:extLst>
              <a:ext uri="{FF2B5EF4-FFF2-40B4-BE49-F238E27FC236}">
                <a16:creationId xmlns:a16="http://schemas.microsoft.com/office/drawing/2014/main" xmlns="" id="{2826119F-F942-45E4-9C57-7602955DDDC6}"/>
              </a:ext>
            </a:extLst>
          </p:cNvPr>
          <p:cNvSpPr>
            <a:spLocks noGrp="1"/>
          </p:cNvSpPr>
          <p:nvPr>
            <p:ph idx="1"/>
          </p:nvPr>
        </p:nvSpPr>
        <p:spPr>
          <a:xfrm>
            <a:off x="677334" y="1590261"/>
            <a:ext cx="9354562" cy="4943061"/>
          </a:xfrm>
        </p:spPr>
        <p:txBody>
          <a:bodyPr>
            <a:normAutofit/>
          </a:bodyPr>
          <a:lstStyle/>
          <a:p>
            <a:pPr marL="457200" indent="-457200">
              <a:buFont typeface="+mj-lt"/>
              <a:buAutoNum type="arabicPeriod" startAt="6"/>
            </a:pPr>
            <a:r>
              <a:rPr lang="pt-BR" dirty="0"/>
              <a:t>A unidade central de processamento tem a função de:</a:t>
            </a:r>
          </a:p>
          <a:p>
            <a:pPr marL="987552" lvl="1" indent="-457200">
              <a:buFont typeface="+mj-lt"/>
              <a:buAutoNum type="alphaLcParenR"/>
            </a:pPr>
            <a:r>
              <a:rPr lang="pt-BR" dirty="0">
                <a:solidFill>
                  <a:schemeClr val="tx1"/>
                </a:solidFill>
              </a:rPr>
              <a:t>Converter os sinais digitais em sinais analógicos e vice-versa, de forma que possam ser transmitidos de forma inteligível.</a:t>
            </a:r>
          </a:p>
          <a:p>
            <a:pPr marL="987552" lvl="1" indent="-457200">
              <a:buFont typeface="+mj-lt"/>
              <a:buAutoNum type="alphaLcParenR"/>
            </a:pPr>
            <a:r>
              <a:rPr lang="pt-BR" dirty="0">
                <a:solidFill>
                  <a:schemeClr val="tx1"/>
                </a:solidFill>
              </a:rPr>
              <a:t>Decidir a melhor rota ou caminho para o tráfego que não seja destinado à própria rede local.</a:t>
            </a:r>
          </a:p>
          <a:p>
            <a:pPr marL="987552" lvl="1" indent="-457200">
              <a:buFont typeface="+mj-lt"/>
              <a:buAutoNum type="alphaLcParenR"/>
            </a:pPr>
            <a:r>
              <a:rPr lang="pt-BR" dirty="0">
                <a:solidFill>
                  <a:schemeClr val="tx1"/>
                </a:solidFill>
              </a:rPr>
              <a:t>Armazenar arquivos, programas, jogos e todo tipo de conteúdo que se desejar manter no computador.</a:t>
            </a:r>
          </a:p>
          <a:p>
            <a:pPr marL="987552" lvl="1" indent="-457200">
              <a:buFont typeface="+mj-lt"/>
              <a:buAutoNum type="alphaLcParenR"/>
            </a:pPr>
            <a:r>
              <a:rPr lang="pt-BR" dirty="0">
                <a:solidFill>
                  <a:schemeClr val="tx1"/>
                </a:solidFill>
              </a:rPr>
              <a:t>Realizar operações de processamento e de controle durante a execução de um programa.</a:t>
            </a:r>
          </a:p>
        </p:txBody>
      </p:sp>
    </p:spTree>
    <p:extLst>
      <p:ext uri="{BB962C8B-B14F-4D97-AF65-F5344CB8AC3E}">
        <p14:creationId xmlns:p14="http://schemas.microsoft.com/office/powerpoint/2010/main" xmlns="" val="3096949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9" presetClass="emph" presetSubtype="0" fill="hold" nodeType="clickEffect">
                                  <p:stCondLst>
                                    <p:cond delay="0"/>
                                  </p:stCondLst>
                                  <p:childTnLst>
                                    <p:animClr clrSpc="rgb" dir="cw">
                                      <p:cBhvr override="childStyle">
                                        <p:cTn id="6" dur="500" fill="hold"/>
                                        <p:tgtEl>
                                          <p:spTgt spid="5">
                                            <p:txEl>
                                              <p:pRg st="4" end="4"/>
                                            </p:txEl>
                                          </p:spTgt>
                                        </p:tgtEl>
                                        <p:attrNameLst>
                                          <p:attrName>style.color</p:attrName>
                                        </p:attrNameLst>
                                      </p:cBhvr>
                                      <p:to>
                                        <a:srgbClr val="F60000"/>
                                      </p:to>
                                    </p:animClr>
                                    <p:animClr clrSpc="rgb" dir="cw">
                                      <p:cBhvr>
                                        <p:cTn id="7" dur="500" fill="hold"/>
                                        <p:tgtEl>
                                          <p:spTgt spid="5">
                                            <p:txEl>
                                              <p:pRg st="4" end="4"/>
                                            </p:txEl>
                                          </p:spTgt>
                                        </p:tgtEl>
                                        <p:attrNameLst>
                                          <p:attrName>fillcolor</p:attrName>
                                        </p:attrNameLst>
                                      </p:cBhvr>
                                      <p:to>
                                        <a:srgbClr val="F60000"/>
                                      </p:to>
                                    </p:animClr>
                                    <p:set>
                                      <p:cBhvr>
                                        <p:cTn id="8" dur="500" fill="hold"/>
                                        <p:tgtEl>
                                          <p:spTgt spid="5">
                                            <p:txEl>
                                              <p:pRg st="4" end="4"/>
                                            </p:txEl>
                                          </p:spTgt>
                                        </p:tgtEl>
                                        <p:attrNameLst>
                                          <p:attrName>fill.type</p:attrName>
                                        </p:attrNameLst>
                                      </p:cBhvr>
                                      <p:to>
                                        <p:strVal val="solid"/>
                                      </p:to>
                                    </p:set>
                                    <p:set>
                                      <p:cBhvr>
                                        <p:cTn id="9" dur="500" fill="hold"/>
                                        <p:tgtEl>
                                          <p:spTgt spid="5">
                                            <p:txEl>
                                              <p:pRg st="4" end="4"/>
                                            </p:tx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xmlns="" id="{F770F226-971F-488A-9B87-EDC765839891}"/>
              </a:ext>
            </a:extLst>
          </p:cNvPr>
          <p:cNvSpPr>
            <a:spLocks noGrp="1"/>
          </p:cNvSpPr>
          <p:nvPr>
            <p:ph type="title"/>
          </p:nvPr>
        </p:nvSpPr>
        <p:spPr/>
        <p:txBody>
          <a:bodyPr/>
          <a:lstStyle/>
          <a:p>
            <a:r>
              <a:rPr lang="pt-BR" dirty="0"/>
              <a:t>Processador: Revisão do conteúdo</a:t>
            </a:r>
          </a:p>
        </p:txBody>
      </p:sp>
      <p:sp>
        <p:nvSpPr>
          <p:cNvPr id="5" name="Espaço Reservado para Conteúdo 4">
            <a:extLst>
              <a:ext uri="{FF2B5EF4-FFF2-40B4-BE49-F238E27FC236}">
                <a16:creationId xmlns:a16="http://schemas.microsoft.com/office/drawing/2014/main" xmlns="" id="{2826119F-F942-45E4-9C57-7602955DDDC6}"/>
              </a:ext>
            </a:extLst>
          </p:cNvPr>
          <p:cNvSpPr>
            <a:spLocks noGrp="1"/>
          </p:cNvSpPr>
          <p:nvPr>
            <p:ph idx="1"/>
          </p:nvPr>
        </p:nvSpPr>
        <p:spPr>
          <a:xfrm>
            <a:off x="677334" y="1590261"/>
            <a:ext cx="9354562" cy="4943061"/>
          </a:xfrm>
        </p:spPr>
        <p:txBody>
          <a:bodyPr>
            <a:normAutofit fontScale="92500" lnSpcReduction="20000"/>
          </a:bodyPr>
          <a:lstStyle/>
          <a:p>
            <a:pPr marL="457200" indent="-457200">
              <a:buFont typeface="+mj-lt"/>
              <a:buAutoNum type="arabicPeriod" startAt="7"/>
            </a:pPr>
            <a:r>
              <a:rPr lang="pt-BR" dirty="0"/>
              <a:t>Considerando-se a taxonomia de sistemas de computação com capacidade de processamento paralelo, associe as arquiteturas de máquinas presentes na primeira coluna (sistemas de computadores) com as descrições sucintas da segunda coluna. Converter os sinais digitais em sinais analógicos e vice-versa, de forma que possam ser transmitidos de forma inteligível.</a:t>
            </a:r>
          </a:p>
          <a:p>
            <a:pPr marL="987552" lvl="1" indent="-457200">
              <a:buFont typeface="+mj-lt"/>
              <a:buAutoNum type="alphaLcParenR"/>
            </a:pPr>
            <a:r>
              <a:rPr lang="pt-BR" dirty="0"/>
              <a:t>SISD</a:t>
            </a:r>
          </a:p>
          <a:p>
            <a:pPr marL="987552" lvl="1" indent="-457200">
              <a:buFont typeface="+mj-lt"/>
              <a:buAutoNum type="alphaLcParenR"/>
            </a:pPr>
            <a:r>
              <a:rPr lang="pt-BR" dirty="0"/>
              <a:t>SIMD</a:t>
            </a:r>
          </a:p>
          <a:p>
            <a:pPr marL="987552" lvl="1" indent="-457200">
              <a:buFont typeface="+mj-lt"/>
              <a:buAutoNum type="alphaLcParenR"/>
            </a:pPr>
            <a:r>
              <a:rPr lang="pt-BR" dirty="0"/>
              <a:t>MISD</a:t>
            </a:r>
          </a:p>
          <a:p>
            <a:pPr marL="987552" lvl="1" indent="-457200">
              <a:buFont typeface="+mj-lt"/>
              <a:buAutoNum type="alphaLcParenR"/>
            </a:pPr>
            <a:r>
              <a:rPr lang="pt-BR" dirty="0"/>
              <a:t>MIMD</a:t>
            </a:r>
          </a:p>
          <a:p>
            <a:pPr marL="0" indent="0">
              <a:buNone/>
            </a:pPr>
            <a:r>
              <a:rPr lang="pt-BR" dirty="0"/>
              <a:t>( ) Um conjunto de elementos processadores executa simultaneamente sequências de instruções diferentes em diferentes conjuntos de dados.</a:t>
            </a:r>
          </a:p>
          <a:p>
            <a:pPr marL="0" indent="0">
              <a:buNone/>
            </a:pPr>
            <a:r>
              <a:rPr lang="pt-BR" dirty="0"/>
              <a:t>( ) Um grupo de elementos processadores executam diferentes sequências de instruções sobre um mesmo conjunto de dados.</a:t>
            </a:r>
          </a:p>
          <a:p>
            <a:pPr marL="0" indent="0">
              <a:buNone/>
            </a:pPr>
            <a:r>
              <a:rPr lang="pt-BR" dirty="0"/>
              <a:t>( ) Um único processador executa uma única sequência de instruções para operar em dados armazenados em um único sistema de memória principal.</a:t>
            </a:r>
          </a:p>
          <a:p>
            <a:pPr marL="0" indent="0">
              <a:buNone/>
            </a:pPr>
            <a:r>
              <a:rPr lang="pt-BR" dirty="0"/>
              <a:t>( ) Uma única instrução controla diversos elementos processadores paralelos, cada um atuando sobre o seu próprio conjunto de dados (memória).</a:t>
            </a:r>
          </a:p>
          <a:p>
            <a:pPr marL="530352" lvl="1" indent="0">
              <a:buNone/>
            </a:pPr>
            <a:endParaRPr lang="pt-BR" dirty="0"/>
          </a:p>
        </p:txBody>
      </p:sp>
    </p:spTree>
    <p:extLst>
      <p:ext uri="{BB962C8B-B14F-4D97-AF65-F5344CB8AC3E}">
        <p14:creationId xmlns:p14="http://schemas.microsoft.com/office/powerpoint/2010/main" xmlns="" val="2989191669"/>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xmlns="" id="{F770F226-971F-488A-9B87-EDC765839891}"/>
              </a:ext>
            </a:extLst>
          </p:cNvPr>
          <p:cNvSpPr>
            <a:spLocks noGrp="1"/>
          </p:cNvSpPr>
          <p:nvPr>
            <p:ph type="title"/>
          </p:nvPr>
        </p:nvSpPr>
        <p:spPr/>
        <p:txBody>
          <a:bodyPr/>
          <a:lstStyle/>
          <a:p>
            <a:r>
              <a:rPr lang="pt-BR" dirty="0"/>
              <a:t>Processador: Revisão do conteúdo</a:t>
            </a:r>
          </a:p>
        </p:txBody>
      </p:sp>
      <p:sp>
        <p:nvSpPr>
          <p:cNvPr id="5" name="Espaço Reservado para Conteúdo 4">
            <a:extLst>
              <a:ext uri="{FF2B5EF4-FFF2-40B4-BE49-F238E27FC236}">
                <a16:creationId xmlns:a16="http://schemas.microsoft.com/office/drawing/2014/main" xmlns="" id="{2826119F-F942-45E4-9C57-7602955DDDC6}"/>
              </a:ext>
            </a:extLst>
          </p:cNvPr>
          <p:cNvSpPr>
            <a:spLocks noGrp="1"/>
          </p:cNvSpPr>
          <p:nvPr>
            <p:ph idx="1"/>
          </p:nvPr>
        </p:nvSpPr>
        <p:spPr>
          <a:xfrm>
            <a:off x="677334" y="1590261"/>
            <a:ext cx="9354562" cy="4943061"/>
          </a:xfrm>
        </p:spPr>
        <p:txBody>
          <a:bodyPr>
            <a:normAutofit/>
          </a:bodyPr>
          <a:lstStyle/>
          <a:p>
            <a:pPr marL="457200" indent="-457200" algn="just">
              <a:buFont typeface="+mj-lt"/>
              <a:buAutoNum type="arabicPeriod" startAt="8"/>
            </a:pPr>
            <a:r>
              <a:rPr lang="pt-BR" dirty="0"/>
              <a:t>Complete a frase abaixo com uma das seguintes opções:</a:t>
            </a:r>
          </a:p>
          <a:p>
            <a:pPr marL="987552" lvl="1" indent="-457200" algn="just">
              <a:buFont typeface="+mj-lt"/>
              <a:buAutoNum type="alphaLcParenR"/>
            </a:pPr>
            <a:r>
              <a:rPr lang="pt-BR" dirty="0">
                <a:solidFill>
                  <a:schemeClr val="tx1"/>
                </a:solidFill>
              </a:rPr>
              <a:t>de processamento paralelo</a:t>
            </a:r>
          </a:p>
          <a:p>
            <a:pPr marL="987552" lvl="1" indent="-457200" algn="just">
              <a:buFont typeface="+mj-lt"/>
              <a:buAutoNum type="alphaLcParenR"/>
            </a:pPr>
            <a:r>
              <a:rPr lang="pt-BR" dirty="0">
                <a:solidFill>
                  <a:schemeClr val="tx1"/>
                </a:solidFill>
              </a:rPr>
              <a:t>multiprocessado</a:t>
            </a:r>
          </a:p>
          <a:p>
            <a:pPr marL="987552" lvl="1" indent="-457200" algn="just">
              <a:buFont typeface="+mj-lt"/>
              <a:buAutoNum type="alphaLcParenR"/>
            </a:pPr>
            <a:r>
              <a:rPr lang="pt-BR" dirty="0" err="1">
                <a:solidFill>
                  <a:schemeClr val="tx1"/>
                </a:solidFill>
              </a:rPr>
              <a:t>monoprocessado</a:t>
            </a:r>
            <a:endParaRPr lang="pt-BR" dirty="0">
              <a:solidFill>
                <a:schemeClr val="tx1"/>
              </a:solidFill>
            </a:endParaRPr>
          </a:p>
          <a:p>
            <a:pPr marL="987552" lvl="1" indent="-457200" algn="just">
              <a:buFont typeface="+mj-lt"/>
              <a:buAutoNum type="alphaLcParenR"/>
            </a:pPr>
            <a:r>
              <a:rPr lang="pt-BR" dirty="0" err="1">
                <a:solidFill>
                  <a:schemeClr val="tx1"/>
                </a:solidFill>
              </a:rPr>
              <a:t>monoprogramado</a:t>
            </a:r>
            <a:endParaRPr lang="pt-BR" dirty="0">
              <a:solidFill>
                <a:schemeClr val="tx1"/>
              </a:solidFill>
            </a:endParaRPr>
          </a:p>
          <a:p>
            <a:pPr marL="987552" lvl="1" indent="-457200" algn="just">
              <a:buFont typeface="+mj-lt"/>
              <a:buAutoNum type="alphaLcParenR"/>
            </a:pPr>
            <a:r>
              <a:rPr lang="pt-BR" dirty="0" err="1">
                <a:solidFill>
                  <a:schemeClr val="tx1"/>
                </a:solidFill>
              </a:rPr>
              <a:t>multiprogramado</a:t>
            </a:r>
            <a:endParaRPr lang="pt-BR" dirty="0">
              <a:solidFill>
                <a:schemeClr val="tx1"/>
              </a:solidFill>
            </a:endParaRPr>
          </a:p>
          <a:p>
            <a:pPr marL="530352" lvl="1" indent="0" algn="just">
              <a:buNone/>
            </a:pPr>
            <a:endParaRPr lang="pt-BR" dirty="0"/>
          </a:p>
          <a:p>
            <a:pPr marL="530352" lvl="1" indent="0" algn="just">
              <a:buNone/>
            </a:pPr>
            <a:r>
              <a:rPr lang="pt-BR" dirty="0"/>
              <a:t>Em qualquer sistema _________________, a CPU chaveia de programa para programa, executando cada um deles por dezenas ou centenas de milissegundos. Estritamente falando, enquanto a cada instante a CPU executa somente um programa, no decorrer de um segundo ela pode trabalhar sobre vários programas, dando aos usuários a ilusão de paralelismo. </a:t>
            </a:r>
            <a:br>
              <a:rPr lang="pt-BR" dirty="0"/>
            </a:br>
            <a:endParaRPr lang="pt-BR" dirty="0"/>
          </a:p>
        </p:txBody>
      </p:sp>
    </p:spTree>
    <p:extLst>
      <p:ext uri="{BB962C8B-B14F-4D97-AF65-F5344CB8AC3E}">
        <p14:creationId xmlns:p14="http://schemas.microsoft.com/office/powerpoint/2010/main" xmlns="" val="4047296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9" presetClass="emph" presetSubtype="0" fill="hold" nodeType="clickEffect">
                                  <p:stCondLst>
                                    <p:cond delay="0"/>
                                  </p:stCondLst>
                                  <p:childTnLst>
                                    <p:animClr clrSpc="rgb" dir="cw">
                                      <p:cBhvr override="childStyle">
                                        <p:cTn id="6" dur="500" fill="hold"/>
                                        <p:tgtEl>
                                          <p:spTgt spid="5">
                                            <p:txEl>
                                              <p:pRg st="5" end="5"/>
                                            </p:txEl>
                                          </p:spTgt>
                                        </p:tgtEl>
                                        <p:attrNameLst>
                                          <p:attrName>style.color</p:attrName>
                                        </p:attrNameLst>
                                      </p:cBhvr>
                                      <p:to>
                                        <a:srgbClr val="F60000"/>
                                      </p:to>
                                    </p:animClr>
                                    <p:animClr clrSpc="rgb" dir="cw">
                                      <p:cBhvr>
                                        <p:cTn id="7" dur="500" fill="hold"/>
                                        <p:tgtEl>
                                          <p:spTgt spid="5">
                                            <p:txEl>
                                              <p:pRg st="5" end="5"/>
                                            </p:txEl>
                                          </p:spTgt>
                                        </p:tgtEl>
                                        <p:attrNameLst>
                                          <p:attrName>fillcolor</p:attrName>
                                        </p:attrNameLst>
                                      </p:cBhvr>
                                      <p:to>
                                        <a:srgbClr val="F60000"/>
                                      </p:to>
                                    </p:animClr>
                                    <p:set>
                                      <p:cBhvr>
                                        <p:cTn id="8" dur="500" fill="hold"/>
                                        <p:tgtEl>
                                          <p:spTgt spid="5">
                                            <p:txEl>
                                              <p:pRg st="5" end="5"/>
                                            </p:txEl>
                                          </p:spTgt>
                                        </p:tgtEl>
                                        <p:attrNameLst>
                                          <p:attrName>fill.type</p:attrName>
                                        </p:attrNameLst>
                                      </p:cBhvr>
                                      <p:to>
                                        <p:strVal val="solid"/>
                                      </p:to>
                                    </p:set>
                                    <p:set>
                                      <p:cBhvr>
                                        <p:cTn id="9" dur="500" fill="hold"/>
                                        <p:tgtEl>
                                          <p:spTgt spid="5">
                                            <p:txEl>
                                              <p:pRg st="5" end="5"/>
                                            </p:tx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xmlns="" id="{F770F226-971F-488A-9B87-EDC765839891}"/>
              </a:ext>
            </a:extLst>
          </p:cNvPr>
          <p:cNvSpPr>
            <a:spLocks noGrp="1"/>
          </p:cNvSpPr>
          <p:nvPr>
            <p:ph type="title"/>
          </p:nvPr>
        </p:nvSpPr>
        <p:spPr/>
        <p:txBody>
          <a:bodyPr/>
          <a:lstStyle/>
          <a:p>
            <a:r>
              <a:rPr lang="pt-BR" dirty="0"/>
              <a:t>Processador: Revisão do conteúdo</a:t>
            </a:r>
          </a:p>
        </p:txBody>
      </p:sp>
      <p:sp>
        <p:nvSpPr>
          <p:cNvPr id="5" name="Espaço Reservado para Conteúdo 4">
            <a:extLst>
              <a:ext uri="{FF2B5EF4-FFF2-40B4-BE49-F238E27FC236}">
                <a16:creationId xmlns:a16="http://schemas.microsoft.com/office/drawing/2014/main" xmlns="" id="{2826119F-F942-45E4-9C57-7602955DDDC6}"/>
              </a:ext>
            </a:extLst>
          </p:cNvPr>
          <p:cNvSpPr>
            <a:spLocks noGrp="1"/>
          </p:cNvSpPr>
          <p:nvPr>
            <p:ph idx="1"/>
          </p:nvPr>
        </p:nvSpPr>
        <p:spPr>
          <a:xfrm>
            <a:off x="677334" y="1590261"/>
            <a:ext cx="9354562" cy="4943061"/>
          </a:xfrm>
        </p:spPr>
        <p:txBody>
          <a:bodyPr>
            <a:normAutofit/>
          </a:bodyPr>
          <a:lstStyle/>
          <a:p>
            <a:pPr marL="457200" indent="-457200">
              <a:buFont typeface="+mj-lt"/>
              <a:buAutoNum type="arabicPeriod" startAt="9"/>
            </a:pPr>
            <a:r>
              <a:rPr lang="pt-BR" dirty="0"/>
              <a:t>O acesso a dados em registradores internos da Unidade Central de Processamento (UCP): </a:t>
            </a:r>
          </a:p>
          <a:p>
            <a:pPr marL="987552" lvl="1" indent="-457200">
              <a:buFont typeface="+mj-lt"/>
              <a:buAutoNum type="alphaLcParenR"/>
            </a:pPr>
            <a:r>
              <a:rPr lang="pt-BR" dirty="0">
                <a:solidFill>
                  <a:schemeClr val="tx1"/>
                </a:solidFill>
              </a:rPr>
              <a:t>Produz uma cópia do dado em memória ROM.</a:t>
            </a:r>
          </a:p>
          <a:p>
            <a:pPr marL="987552" lvl="1" indent="-457200">
              <a:buFont typeface="+mj-lt"/>
              <a:buAutoNum type="alphaLcParenR"/>
            </a:pPr>
            <a:r>
              <a:rPr lang="pt-BR" dirty="0">
                <a:solidFill>
                  <a:schemeClr val="tx1"/>
                </a:solidFill>
              </a:rPr>
              <a:t>Não usa a memória RAM.</a:t>
            </a:r>
          </a:p>
          <a:p>
            <a:pPr marL="987552" lvl="1" indent="-457200">
              <a:buFont typeface="+mj-lt"/>
              <a:buAutoNum type="alphaLcParenR"/>
            </a:pPr>
            <a:r>
              <a:rPr lang="pt-BR" dirty="0">
                <a:solidFill>
                  <a:schemeClr val="tx1"/>
                </a:solidFill>
              </a:rPr>
              <a:t>Pode acarretar perda de precisão.</a:t>
            </a:r>
          </a:p>
          <a:p>
            <a:pPr marL="987552" lvl="1" indent="-457200">
              <a:buFont typeface="+mj-lt"/>
              <a:buAutoNum type="alphaLcParenR"/>
            </a:pPr>
            <a:r>
              <a:rPr lang="pt-BR" dirty="0">
                <a:solidFill>
                  <a:schemeClr val="tx1"/>
                </a:solidFill>
              </a:rPr>
              <a:t>É tão rápido quanto o acesso a dados em memória RAM.</a:t>
            </a:r>
          </a:p>
          <a:p>
            <a:pPr marL="987552" lvl="1" indent="-457200">
              <a:buFont typeface="+mj-lt"/>
              <a:buAutoNum type="alphaLcParenR"/>
            </a:pPr>
            <a:r>
              <a:rPr lang="pt-BR" dirty="0">
                <a:solidFill>
                  <a:schemeClr val="tx1"/>
                </a:solidFill>
              </a:rPr>
              <a:t>É mais lento que o acesso a dados em memória RAM.</a:t>
            </a:r>
          </a:p>
        </p:txBody>
      </p:sp>
    </p:spTree>
    <p:extLst>
      <p:ext uri="{BB962C8B-B14F-4D97-AF65-F5344CB8AC3E}">
        <p14:creationId xmlns:p14="http://schemas.microsoft.com/office/powerpoint/2010/main" xmlns="" val="4219339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9" presetClass="emph" presetSubtype="0" fill="hold" nodeType="clickEffect">
                                  <p:stCondLst>
                                    <p:cond delay="0"/>
                                  </p:stCondLst>
                                  <p:childTnLst>
                                    <p:animClr clrSpc="rgb" dir="cw">
                                      <p:cBhvr override="childStyle">
                                        <p:cTn id="6" dur="500" fill="hold"/>
                                        <p:tgtEl>
                                          <p:spTgt spid="5">
                                            <p:txEl>
                                              <p:pRg st="2" end="2"/>
                                            </p:txEl>
                                          </p:spTgt>
                                        </p:tgtEl>
                                        <p:attrNameLst>
                                          <p:attrName>style.color</p:attrName>
                                        </p:attrNameLst>
                                      </p:cBhvr>
                                      <p:to>
                                        <a:srgbClr val="F60000"/>
                                      </p:to>
                                    </p:animClr>
                                    <p:animClr clrSpc="rgb" dir="cw">
                                      <p:cBhvr>
                                        <p:cTn id="7" dur="500" fill="hold"/>
                                        <p:tgtEl>
                                          <p:spTgt spid="5">
                                            <p:txEl>
                                              <p:pRg st="2" end="2"/>
                                            </p:txEl>
                                          </p:spTgt>
                                        </p:tgtEl>
                                        <p:attrNameLst>
                                          <p:attrName>fillcolor</p:attrName>
                                        </p:attrNameLst>
                                      </p:cBhvr>
                                      <p:to>
                                        <a:srgbClr val="F60000"/>
                                      </p:to>
                                    </p:animClr>
                                    <p:set>
                                      <p:cBhvr>
                                        <p:cTn id="8" dur="500" fill="hold"/>
                                        <p:tgtEl>
                                          <p:spTgt spid="5">
                                            <p:txEl>
                                              <p:pRg st="2" end="2"/>
                                            </p:txEl>
                                          </p:spTgt>
                                        </p:tgtEl>
                                        <p:attrNameLst>
                                          <p:attrName>fill.type</p:attrName>
                                        </p:attrNameLst>
                                      </p:cBhvr>
                                      <p:to>
                                        <p:strVal val="solid"/>
                                      </p:to>
                                    </p:set>
                                    <p:set>
                                      <p:cBhvr>
                                        <p:cTn id="9" dur="500" fill="hold"/>
                                        <p:tgtEl>
                                          <p:spTgt spid="5">
                                            <p:txEl>
                                              <p:pRg st="2" end="2"/>
                                            </p:txEl>
                                          </p:spTgt>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89DBA722-80F3-4E71-83AD-B5562443D941}"/>
              </a:ext>
            </a:extLst>
          </p:cNvPr>
          <p:cNvSpPr>
            <a:spLocks noGrp="1"/>
          </p:cNvSpPr>
          <p:nvPr>
            <p:ph type="title"/>
          </p:nvPr>
        </p:nvSpPr>
        <p:spPr/>
        <p:txBody>
          <a:bodyPr/>
          <a:lstStyle/>
          <a:p>
            <a:r>
              <a:rPr lang="pt-BR" dirty="0"/>
              <a:t>Processador: Funções básicos</a:t>
            </a:r>
          </a:p>
        </p:txBody>
      </p:sp>
      <p:sp>
        <p:nvSpPr>
          <p:cNvPr id="3" name="Espaço Reservado para Conteúdo 2">
            <a:extLst>
              <a:ext uri="{FF2B5EF4-FFF2-40B4-BE49-F238E27FC236}">
                <a16:creationId xmlns:a16="http://schemas.microsoft.com/office/drawing/2014/main" xmlns="" id="{C3A32CE0-BA6B-4675-9244-B388980276D9}"/>
              </a:ext>
            </a:extLst>
          </p:cNvPr>
          <p:cNvSpPr>
            <a:spLocks noGrp="1"/>
          </p:cNvSpPr>
          <p:nvPr>
            <p:ph idx="1"/>
          </p:nvPr>
        </p:nvSpPr>
        <p:spPr/>
        <p:txBody>
          <a:bodyPr/>
          <a:lstStyle/>
          <a:p>
            <a:r>
              <a:rPr lang="pt-BR" dirty="0"/>
              <a:t>O processador também precisa se comunicar com a memória e com outros dispositivos periféricos.  Assim, ele precisa de sinais (pinos) de comunicação que transmitem dados, endereço e controle.</a:t>
            </a:r>
          </a:p>
        </p:txBody>
      </p:sp>
    </p:spTree>
    <p:extLst>
      <p:ext uri="{BB962C8B-B14F-4D97-AF65-F5344CB8AC3E}">
        <p14:creationId xmlns:p14="http://schemas.microsoft.com/office/powerpoint/2010/main" xmlns="" val="42637712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xmlns="" id="{609316A9-990D-4EC3-A671-70EE5C1493A4}"/>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0" y="-8467"/>
            <a:ext cx="12192000" cy="6866467"/>
            <a:chOff x="0" y="-8467"/>
            <a:chExt cx="12192000" cy="6866467"/>
          </a:xfrm>
        </p:grpSpPr>
        <p:cxnSp>
          <p:nvCxnSpPr>
            <p:cNvPr id="10" name="Straight Connector 9">
              <a:extLst>
                <a:ext uri="{FF2B5EF4-FFF2-40B4-BE49-F238E27FC236}">
                  <a16:creationId xmlns:a16="http://schemas.microsoft.com/office/drawing/2014/main" xmlns="" id="{9B0C6109-9159-49CA-AD7A-F9035539DB7F}"/>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xmlns=""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xmlns="" id="{686F14F5-308C-4EB6-87AB-05DE9501B1AA}"/>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xmlns=""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a:extLst>
                <a:ext uri="{FF2B5EF4-FFF2-40B4-BE49-F238E27FC236}">
                  <a16:creationId xmlns:a16="http://schemas.microsoft.com/office/drawing/2014/main" xmlns="" id="{BA032363-A188-47C5-9D59-9B788809DCD2}"/>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a:extLst>
                <a:ext uri="{FF2B5EF4-FFF2-40B4-BE49-F238E27FC236}">
                  <a16:creationId xmlns:a16="http://schemas.microsoft.com/office/drawing/2014/main" xmlns="" id="{2C4077DF-6BB9-4069-AD28-6B1664EBB06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xmlns="" id="{1D2B8B50-3419-41ED-9A9F-3CF9EEBBD3F2}"/>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a:extLst>
                <a:ext uri="{FF2B5EF4-FFF2-40B4-BE49-F238E27FC236}">
                  <a16:creationId xmlns:a16="http://schemas.microsoft.com/office/drawing/2014/main" xmlns="" id="{5C640498-2E73-4FA2-BEB6-C3596A458C8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a:extLst>
                <a:ext uri="{FF2B5EF4-FFF2-40B4-BE49-F238E27FC236}">
                  <a16:creationId xmlns:a16="http://schemas.microsoft.com/office/drawing/2014/main" xmlns="" id="{3240EEFC-4112-4C39-A816-C815774F6D6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a:extLst>
                <a:ext uri="{FF2B5EF4-FFF2-40B4-BE49-F238E27FC236}">
                  <a16:creationId xmlns:a16="http://schemas.microsoft.com/office/drawing/2014/main" xmlns="" id="{ADF362B0-03EA-4800-9FAA-9F128587E42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xmlns="" id="{0BA84559-2F4C-4795-9246-4C563F942DB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xmlns="" id="{FA77A1AA-CA47-4A91-A0A1-0A8CE31A985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1" name="Rectangle 20">
            <a:extLst>
              <a:ext uri="{FF2B5EF4-FFF2-40B4-BE49-F238E27FC236}">
                <a16:creationId xmlns:a16="http://schemas.microsoft.com/office/drawing/2014/main" xmlns="" id="{03E8462A-FEBA-4848-81CC-3F8DA3E477B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xmlns="" id="{2109F83F-40FE-4DB3-84CC-09FB3340D06D}"/>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0" y="-8467"/>
            <a:ext cx="12192000" cy="6866467"/>
            <a:chOff x="0" y="-8467"/>
            <a:chExt cx="12192000" cy="6866467"/>
          </a:xfrm>
        </p:grpSpPr>
        <p:cxnSp>
          <p:nvCxnSpPr>
            <p:cNvPr id="24" name="Straight Connector 23">
              <a:extLst>
                <a:ext uri="{FF2B5EF4-FFF2-40B4-BE49-F238E27FC236}">
                  <a16:creationId xmlns:a16="http://schemas.microsoft.com/office/drawing/2014/main" xmlns="" id="{1DE492D7-C3C3-48FF-80C8-37021EA0262F}"/>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xmlns=""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5" name="Rectangle 23">
              <a:extLst>
                <a:ext uri="{FF2B5EF4-FFF2-40B4-BE49-F238E27FC236}">
                  <a16:creationId xmlns:a16="http://schemas.microsoft.com/office/drawing/2014/main" xmlns="" id="{0B30FF97-2E9A-490A-AED2-90BA2E0EC17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xmlns="" id="{B6D53C7D-A312-47B6-A66A-230A19CFACA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a:extLst>
                <a:ext uri="{FF2B5EF4-FFF2-40B4-BE49-F238E27FC236}">
                  <a16:creationId xmlns:a16="http://schemas.microsoft.com/office/drawing/2014/main" xmlns="" id="{9329D58C-0D2E-4A2B-AD6A-9CEE506784A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a:extLst>
                <a:ext uri="{FF2B5EF4-FFF2-40B4-BE49-F238E27FC236}">
                  <a16:creationId xmlns:a16="http://schemas.microsoft.com/office/drawing/2014/main" xmlns="" id="{9D446EDE-C690-4461-8BF2-7634808FC8B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a:extLst>
                <a:ext uri="{FF2B5EF4-FFF2-40B4-BE49-F238E27FC236}">
                  <a16:creationId xmlns:a16="http://schemas.microsoft.com/office/drawing/2014/main" xmlns="" id="{323F3D34-6531-4AD7-A8C6-195A090281A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a:extLst>
                <a:ext uri="{FF2B5EF4-FFF2-40B4-BE49-F238E27FC236}">
                  <a16:creationId xmlns:a16="http://schemas.microsoft.com/office/drawing/2014/main" xmlns="" id="{B9B0AE3F-2350-435F-A9B0-C310BF87638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a:extLst>
                <a:ext uri="{FF2B5EF4-FFF2-40B4-BE49-F238E27FC236}">
                  <a16:creationId xmlns:a16="http://schemas.microsoft.com/office/drawing/2014/main" xmlns="" id="{4EFA655C-9E50-4C14-A89E-AD7B648E4E2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Isosceles Triangle 31">
              <a:extLst>
                <a:ext uri="{FF2B5EF4-FFF2-40B4-BE49-F238E27FC236}">
                  <a16:creationId xmlns:a16="http://schemas.microsoft.com/office/drawing/2014/main" xmlns="" id="{3E843863-7D25-4C01-9A17-E817CB6D998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34" name="Rectangle 33">
            <a:extLst>
              <a:ext uri="{FF2B5EF4-FFF2-40B4-BE49-F238E27FC236}">
                <a16:creationId xmlns:a16="http://schemas.microsoft.com/office/drawing/2014/main" xmlns="" id="{7941F9B1-B01B-4A84-89D9-B169AEB4E45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Espaço Reservado para Conteúdo 3">
            <a:extLst>
              <a:ext uri="{FF2B5EF4-FFF2-40B4-BE49-F238E27FC236}">
                <a16:creationId xmlns:a16="http://schemas.microsoft.com/office/drawing/2014/main" xmlns="" id="{92A2D3B1-9D4C-4387-BDDF-808C286B79CF}"/>
              </a:ext>
            </a:extLst>
          </p:cNvPr>
          <p:cNvPicPr>
            <a:picLocks noGrp="1" noChangeAspect="1"/>
          </p:cNvPicPr>
          <p:nvPr>
            <p:ph idx="1"/>
          </p:nvPr>
        </p:nvPicPr>
        <p:blipFill>
          <a:blip r:embed="rId2"/>
          <a:stretch>
            <a:fillRect/>
          </a:stretch>
        </p:blipFill>
        <p:spPr>
          <a:xfrm>
            <a:off x="1126309" y="1451362"/>
            <a:ext cx="9941259" cy="3951649"/>
          </a:xfrm>
          <a:prstGeom prst="rect">
            <a:avLst/>
          </a:prstGeom>
        </p:spPr>
      </p:pic>
    </p:spTree>
    <p:extLst>
      <p:ext uri="{BB962C8B-B14F-4D97-AF65-F5344CB8AC3E}">
        <p14:creationId xmlns:p14="http://schemas.microsoft.com/office/powerpoint/2010/main" xmlns="" val="14537475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89DBA722-80F3-4E71-83AD-B5562443D941}"/>
              </a:ext>
            </a:extLst>
          </p:cNvPr>
          <p:cNvSpPr>
            <a:spLocks noGrp="1"/>
          </p:cNvSpPr>
          <p:nvPr>
            <p:ph type="title"/>
          </p:nvPr>
        </p:nvSpPr>
        <p:spPr/>
        <p:txBody>
          <a:bodyPr/>
          <a:lstStyle/>
          <a:p>
            <a:r>
              <a:rPr lang="pt-BR" dirty="0"/>
              <a:t>Processador: Funções básicos</a:t>
            </a:r>
          </a:p>
        </p:txBody>
      </p:sp>
      <p:sp>
        <p:nvSpPr>
          <p:cNvPr id="3" name="Espaço Reservado para Conteúdo 2">
            <a:extLst>
              <a:ext uri="{FF2B5EF4-FFF2-40B4-BE49-F238E27FC236}">
                <a16:creationId xmlns:a16="http://schemas.microsoft.com/office/drawing/2014/main" xmlns="" id="{C3A32CE0-BA6B-4675-9244-B388980276D9}"/>
              </a:ext>
            </a:extLst>
          </p:cNvPr>
          <p:cNvSpPr>
            <a:spLocks noGrp="1"/>
          </p:cNvSpPr>
          <p:nvPr>
            <p:ph idx="1"/>
          </p:nvPr>
        </p:nvSpPr>
        <p:spPr/>
        <p:txBody>
          <a:bodyPr/>
          <a:lstStyle/>
          <a:p>
            <a:pPr algn="just"/>
            <a:r>
              <a:rPr lang="pt-BR" dirty="0"/>
              <a:t>O processador também é responsável (em parte) pela proteção e segurança do sistema. Para isso, os processadores possuem diferentes níveis de privilégio, ou modos de execução, para os programas. Pelo menos dois níveis/modos devem estar presentes: modo “sistema operacional” e modo “usuário”.</a:t>
            </a:r>
          </a:p>
          <a:p>
            <a:pPr algn="just"/>
            <a:r>
              <a:rPr lang="pt-BR" dirty="0"/>
              <a:t>No modo “sistema operacional” é permitido executar todas as instruções de máquina reconhecidas pelo processador, incluindo instruções privilegiadas. No modo “usuário” o processador não permite a execução de instruções privilegiadas, e gera uma exceção de proteção quando isso ocorre.</a:t>
            </a:r>
          </a:p>
        </p:txBody>
      </p:sp>
    </p:spTree>
    <p:extLst>
      <p:ext uri="{BB962C8B-B14F-4D97-AF65-F5344CB8AC3E}">
        <p14:creationId xmlns:p14="http://schemas.microsoft.com/office/powerpoint/2010/main" xmlns="" val="385214529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B64CB28F-77B2-4725-9D78-CD9D8217361E}"/>
              </a:ext>
            </a:extLst>
          </p:cNvPr>
          <p:cNvSpPr>
            <a:spLocks noGrp="1"/>
          </p:cNvSpPr>
          <p:nvPr>
            <p:ph type="title"/>
          </p:nvPr>
        </p:nvSpPr>
        <p:spPr/>
        <p:txBody>
          <a:bodyPr/>
          <a:lstStyle/>
          <a:p>
            <a:r>
              <a:rPr lang="pt-BR" dirty="0"/>
              <a:t>Processador</a:t>
            </a:r>
          </a:p>
        </p:txBody>
      </p:sp>
      <p:sp>
        <p:nvSpPr>
          <p:cNvPr id="3" name="Espaço Reservado para Conteúdo 2">
            <a:extLst>
              <a:ext uri="{FF2B5EF4-FFF2-40B4-BE49-F238E27FC236}">
                <a16:creationId xmlns:a16="http://schemas.microsoft.com/office/drawing/2014/main" xmlns="" id="{979B2E9E-7006-449E-8A00-8101309FE03F}"/>
              </a:ext>
            </a:extLst>
          </p:cNvPr>
          <p:cNvSpPr>
            <a:spLocks noGrp="1"/>
          </p:cNvSpPr>
          <p:nvPr>
            <p:ph idx="1"/>
          </p:nvPr>
        </p:nvSpPr>
        <p:spPr/>
        <p:txBody>
          <a:bodyPr/>
          <a:lstStyle/>
          <a:p>
            <a:pPr marL="0" indent="0">
              <a:buNone/>
            </a:pPr>
            <a:r>
              <a:rPr lang="pt-BR" sz="2000" b="1" dirty="0"/>
              <a:t>O que veremos:</a:t>
            </a:r>
          </a:p>
          <a:p>
            <a:pPr marL="457200" indent="-457200">
              <a:buFont typeface="+mj-lt"/>
              <a:buAutoNum type="arabicPeriod"/>
            </a:pPr>
            <a:endParaRPr lang="pt-BR" dirty="0"/>
          </a:p>
          <a:p>
            <a:pPr marL="457200" indent="-457200">
              <a:buFont typeface="+mj-lt"/>
              <a:buAutoNum type="arabicPeriod"/>
            </a:pPr>
            <a:r>
              <a:rPr lang="pt-BR" dirty="0"/>
              <a:t>Introdução</a:t>
            </a:r>
          </a:p>
          <a:p>
            <a:pPr marL="457200" indent="-457200">
              <a:buFont typeface="+mj-lt"/>
              <a:buAutoNum type="arabicPeriod"/>
            </a:pPr>
            <a:r>
              <a:rPr lang="pt-BR" dirty="0"/>
              <a:t>Funções Básicas</a:t>
            </a:r>
          </a:p>
          <a:p>
            <a:pPr marL="457200" indent="-457200">
              <a:buFont typeface="+mj-lt"/>
              <a:buAutoNum type="arabicPeriod"/>
            </a:pPr>
            <a:r>
              <a:rPr lang="pt-BR" dirty="0"/>
              <a:t>Componentes Principais</a:t>
            </a:r>
          </a:p>
          <a:p>
            <a:pPr marL="457200" indent="-457200">
              <a:buFont typeface="+mj-lt"/>
              <a:buAutoNum type="arabicPeriod"/>
            </a:pPr>
            <a:r>
              <a:rPr lang="pt-BR" dirty="0"/>
              <a:t>Classificação e Organização</a:t>
            </a:r>
          </a:p>
          <a:p>
            <a:pPr marL="457200" indent="-457200">
              <a:buFont typeface="+mj-lt"/>
              <a:buAutoNum type="arabicPeriod"/>
            </a:pPr>
            <a:r>
              <a:rPr lang="pt-BR" dirty="0"/>
              <a:t>Mecanismo de aceleração e Paralelismo</a:t>
            </a:r>
          </a:p>
          <a:p>
            <a:pPr marL="0" indent="0">
              <a:buNone/>
            </a:pPr>
            <a:endParaRPr lang="pt-BR" dirty="0"/>
          </a:p>
          <a:p>
            <a:pPr marL="0" indent="0">
              <a:buNone/>
            </a:pPr>
            <a:r>
              <a:rPr lang="pt-BR" dirty="0"/>
              <a:t>Revisão do conteúdo</a:t>
            </a:r>
          </a:p>
        </p:txBody>
      </p:sp>
    </p:spTree>
    <p:extLst>
      <p:ext uri="{BB962C8B-B14F-4D97-AF65-F5344CB8AC3E}">
        <p14:creationId xmlns:p14="http://schemas.microsoft.com/office/powerpoint/2010/main" xmlns="" val="36710903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36" name="Group 8">
            <a:extLst>
              <a:ext uri="{FF2B5EF4-FFF2-40B4-BE49-F238E27FC236}">
                <a16:creationId xmlns:a16="http://schemas.microsoft.com/office/drawing/2014/main" xmlns="" id="{5F054EF5-EFE6-45A2-834C-0F0931F39F1E}"/>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0" y="-8467"/>
            <a:ext cx="12192000" cy="6866467"/>
            <a:chOff x="0" y="-8467"/>
            <a:chExt cx="12192000" cy="6866467"/>
          </a:xfrm>
        </p:grpSpPr>
        <p:cxnSp>
          <p:nvCxnSpPr>
            <p:cNvPr id="10" name="Straight Connector 9">
              <a:extLst>
                <a:ext uri="{FF2B5EF4-FFF2-40B4-BE49-F238E27FC236}">
                  <a16:creationId xmlns:a16="http://schemas.microsoft.com/office/drawing/2014/main" xmlns="" id="{CFE3C88A-FEDB-4B9C-94EE-5026B326B3EB}"/>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xmlns="" val="1"/>
                </p:ext>
              </p:extLst>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xmlns="" id="{B5D51D9B-0E7C-44D3-9215-81F9915232E9}"/>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xmlns="" val="1"/>
                </p:ext>
              </p:extLst>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12" name="Rectangle 23">
              <a:extLst>
                <a:ext uri="{FF2B5EF4-FFF2-40B4-BE49-F238E27FC236}">
                  <a16:creationId xmlns:a16="http://schemas.microsoft.com/office/drawing/2014/main" xmlns="" id="{16EFB339-1D4E-4824-A20B-AF30D07CF73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a:extLst>
                <a:ext uri="{FF2B5EF4-FFF2-40B4-BE49-F238E27FC236}">
                  <a16:creationId xmlns:a16="http://schemas.microsoft.com/office/drawing/2014/main" xmlns="" id="{00030831-8136-4C61-8F00-6F190C5AEBE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xmlns="" id="{9B14B360-4798-467E-ADE9-756959EC521D}"/>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a:extLst>
                <a:ext uri="{FF2B5EF4-FFF2-40B4-BE49-F238E27FC236}">
                  <a16:creationId xmlns:a16="http://schemas.microsoft.com/office/drawing/2014/main" xmlns="" id="{9433F2F7-DA21-430A-A31C-D529D9C6A18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a:extLst>
                <a:ext uri="{FF2B5EF4-FFF2-40B4-BE49-F238E27FC236}">
                  <a16:creationId xmlns:a16="http://schemas.microsoft.com/office/drawing/2014/main" xmlns="" id="{0B24FFF9-F75D-4A88-90F8-D2D7BBB8E89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a:extLst>
                <a:ext uri="{FF2B5EF4-FFF2-40B4-BE49-F238E27FC236}">
                  <a16:creationId xmlns:a16="http://schemas.microsoft.com/office/drawing/2014/main" xmlns="" id="{A0A2A2C4-404D-431C-8F9A-227932A42E4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xmlns="" id="{4661DBE2-1BC5-463F-BBB8-199B890D1C4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xmlns="" id="{710A6E70-F0B9-4E3D-9A78-2D2FEE5DF3C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37" name="Rectangle 20">
            <a:extLst>
              <a:ext uri="{FF2B5EF4-FFF2-40B4-BE49-F238E27FC236}">
                <a16:creationId xmlns:a16="http://schemas.microsoft.com/office/drawing/2014/main" xmlns="" id="{03E8462A-FEBA-4848-81CC-3F8DA3E477B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8" name="Group 22">
            <a:extLst>
              <a:ext uri="{FF2B5EF4-FFF2-40B4-BE49-F238E27FC236}">
                <a16:creationId xmlns:a16="http://schemas.microsoft.com/office/drawing/2014/main" xmlns="" id="{2109F83F-40FE-4DB3-84CC-09FB3340D06D}"/>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0" y="-8467"/>
            <a:ext cx="12192000" cy="6866467"/>
            <a:chOff x="0" y="-8467"/>
            <a:chExt cx="12192000" cy="6866467"/>
          </a:xfrm>
        </p:grpSpPr>
        <p:cxnSp>
          <p:nvCxnSpPr>
            <p:cNvPr id="24" name="Straight Connector 23">
              <a:extLst>
                <a:ext uri="{FF2B5EF4-FFF2-40B4-BE49-F238E27FC236}">
                  <a16:creationId xmlns:a16="http://schemas.microsoft.com/office/drawing/2014/main" xmlns="" id="{1DE492D7-C3C3-48FF-80C8-37021EA0262F}"/>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xmlns=""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5" name="Rectangle 23">
              <a:extLst>
                <a:ext uri="{FF2B5EF4-FFF2-40B4-BE49-F238E27FC236}">
                  <a16:creationId xmlns:a16="http://schemas.microsoft.com/office/drawing/2014/main" xmlns="" id="{0B30FF97-2E9A-490A-AED2-90BA2E0EC17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xmlns="" id="{B6D53C7D-A312-47B6-A66A-230A19CFACA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a:extLst>
                <a:ext uri="{FF2B5EF4-FFF2-40B4-BE49-F238E27FC236}">
                  <a16:creationId xmlns:a16="http://schemas.microsoft.com/office/drawing/2014/main" xmlns="" id="{9329D58C-0D2E-4A2B-AD6A-9CEE506784A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a:extLst>
                <a:ext uri="{FF2B5EF4-FFF2-40B4-BE49-F238E27FC236}">
                  <a16:creationId xmlns:a16="http://schemas.microsoft.com/office/drawing/2014/main" xmlns="" id="{9D446EDE-C690-4461-8BF2-7634808FC8B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a:extLst>
                <a:ext uri="{FF2B5EF4-FFF2-40B4-BE49-F238E27FC236}">
                  <a16:creationId xmlns:a16="http://schemas.microsoft.com/office/drawing/2014/main" xmlns="" id="{323F3D34-6531-4AD7-A8C6-195A090281A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a:extLst>
                <a:ext uri="{FF2B5EF4-FFF2-40B4-BE49-F238E27FC236}">
                  <a16:creationId xmlns:a16="http://schemas.microsoft.com/office/drawing/2014/main" xmlns="" id="{B9B0AE3F-2350-435F-A9B0-C310BF87638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a:extLst>
                <a:ext uri="{FF2B5EF4-FFF2-40B4-BE49-F238E27FC236}">
                  <a16:creationId xmlns:a16="http://schemas.microsoft.com/office/drawing/2014/main" xmlns="" id="{4EFA655C-9E50-4C14-A89E-AD7B648E4E2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Isosceles Triangle 31">
              <a:extLst>
                <a:ext uri="{FF2B5EF4-FFF2-40B4-BE49-F238E27FC236}">
                  <a16:creationId xmlns:a16="http://schemas.microsoft.com/office/drawing/2014/main" xmlns="" id="{3E843863-7D25-4C01-9A17-E817CB6D998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39" name="Rectangle 33">
            <a:extLst>
              <a:ext uri="{FF2B5EF4-FFF2-40B4-BE49-F238E27FC236}">
                <a16:creationId xmlns:a16="http://schemas.microsoft.com/office/drawing/2014/main" xmlns="" id="{7941F9B1-B01B-4A84-89D9-B169AEB4E45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Imagem 3" descr="Uma imagem contendo captura de tela&#10;&#10;Descrição gerada com muito alta confiança">
            <a:extLst>
              <a:ext uri="{FF2B5EF4-FFF2-40B4-BE49-F238E27FC236}">
                <a16:creationId xmlns:a16="http://schemas.microsoft.com/office/drawing/2014/main" xmlns="" id="{F93C6831-7C06-4DC2-BC92-9CAAE58AA7C5}"/>
              </a:ext>
            </a:extLst>
          </p:cNvPr>
          <p:cNvPicPr>
            <a:picLocks noChangeAspect="1"/>
          </p:cNvPicPr>
          <p:nvPr/>
        </p:nvPicPr>
        <p:blipFill>
          <a:blip r:embed="rId2"/>
          <a:stretch>
            <a:fillRect/>
          </a:stretch>
        </p:blipFill>
        <p:spPr>
          <a:xfrm>
            <a:off x="3314886" y="1131994"/>
            <a:ext cx="5564104" cy="4590386"/>
          </a:xfrm>
          <a:prstGeom prst="rect">
            <a:avLst/>
          </a:prstGeom>
        </p:spPr>
      </p:pic>
    </p:spTree>
    <p:extLst>
      <p:ext uri="{BB962C8B-B14F-4D97-AF65-F5344CB8AC3E}">
        <p14:creationId xmlns:p14="http://schemas.microsoft.com/office/powerpoint/2010/main" xmlns="" val="14974093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89DBA722-80F3-4E71-83AD-B5562443D941}"/>
              </a:ext>
            </a:extLst>
          </p:cNvPr>
          <p:cNvSpPr>
            <a:spLocks noGrp="1"/>
          </p:cNvSpPr>
          <p:nvPr>
            <p:ph type="title"/>
          </p:nvPr>
        </p:nvSpPr>
        <p:spPr/>
        <p:txBody>
          <a:bodyPr/>
          <a:lstStyle/>
          <a:p>
            <a:r>
              <a:rPr lang="pt-BR" dirty="0"/>
              <a:t>Processador: Funções básicos</a:t>
            </a:r>
          </a:p>
        </p:txBody>
      </p:sp>
      <p:sp>
        <p:nvSpPr>
          <p:cNvPr id="3" name="Espaço Reservado para Conteúdo 2">
            <a:extLst>
              <a:ext uri="{FF2B5EF4-FFF2-40B4-BE49-F238E27FC236}">
                <a16:creationId xmlns:a16="http://schemas.microsoft.com/office/drawing/2014/main" xmlns="" id="{C3A32CE0-BA6B-4675-9244-B388980276D9}"/>
              </a:ext>
            </a:extLst>
          </p:cNvPr>
          <p:cNvSpPr>
            <a:spLocks noGrp="1"/>
          </p:cNvSpPr>
          <p:nvPr>
            <p:ph idx="1"/>
          </p:nvPr>
        </p:nvSpPr>
        <p:spPr>
          <a:xfrm>
            <a:off x="677334" y="2160589"/>
            <a:ext cx="8596668" cy="465653"/>
          </a:xfrm>
        </p:spPr>
        <p:txBody>
          <a:bodyPr/>
          <a:lstStyle/>
          <a:p>
            <a:r>
              <a:rPr lang="pt-BR" dirty="0"/>
              <a:t>Quais são as principais funções de um processador?</a:t>
            </a:r>
          </a:p>
        </p:txBody>
      </p:sp>
      <p:sp>
        <p:nvSpPr>
          <p:cNvPr id="4" name="Retângulo 3">
            <a:extLst>
              <a:ext uri="{FF2B5EF4-FFF2-40B4-BE49-F238E27FC236}">
                <a16:creationId xmlns:a16="http://schemas.microsoft.com/office/drawing/2014/main" xmlns="" id="{973FBA59-9271-49D8-9C50-05259B218D05}"/>
              </a:ext>
            </a:extLst>
          </p:cNvPr>
          <p:cNvSpPr/>
          <p:nvPr/>
        </p:nvSpPr>
        <p:spPr>
          <a:xfrm>
            <a:off x="1927668" y="3042615"/>
            <a:ext cx="6096000" cy="923330"/>
          </a:xfrm>
          <a:prstGeom prst="rect">
            <a:avLst/>
          </a:prstGeom>
        </p:spPr>
        <p:txBody>
          <a:bodyPr>
            <a:spAutoFit/>
          </a:bodyPr>
          <a:lstStyle/>
          <a:p>
            <a:pPr algn="ctr"/>
            <a:r>
              <a:rPr lang="pt-BR" dirty="0"/>
              <a:t>Executar instruções de maquina, atender interrupções, gerenciar o barramento, se comunicar com outros dispositivos e proteção e segurança do sistema.</a:t>
            </a:r>
          </a:p>
        </p:txBody>
      </p:sp>
    </p:spTree>
    <p:extLst>
      <p:ext uri="{BB962C8B-B14F-4D97-AF65-F5344CB8AC3E}">
        <p14:creationId xmlns:p14="http://schemas.microsoft.com/office/powerpoint/2010/main" xmlns="" val="1593555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41" name="Group 10">
            <a:extLst>
              <a:ext uri="{FF2B5EF4-FFF2-40B4-BE49-F238E27FC236}">
                <a16:creationId xmlns:a16="http://schemas.microsoft.com/office/drawing/2014/main" xmlns="" id="{B4DE830A-B531-4A3B-96F6-0ECE88B08555}"/>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0" y="-8467"/>
            <a:ext cx="12192000" cy="6866467"/>
            <a:chOff x="0" y="-8467"/>
            <a:chExt cx="12192000" cy="6866467"/>
          </a:xfrm>
        </p:grpSpPr>
        <p:cxnSp>
          <p:nvCxnSpPr>
            <p:cNvPr id="12" name="Straight Connector 11">
              <a:extLst>
                <a:ext uri="{FF2B5EF4-FFF2-40B4-BE49-F238E27FC236}">
                  <a16:creationId xmlns:a16="http://schemas.microsoft.com/office/drawing/2014/main" xmlns="" id="{2813DF2C-461A-4A8F-9679-A172790D1F3A}"/>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xmlns=""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xmlns="" id="{54CD3A85-C039-4249-86E4-1EB9318B5495}"/>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xmlns=""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4" name="Rectangle 23">
              <a:extLst>
                <a:ext uri="{FF2B5EF4-FFF2-40B4-BE49-F238E27FC236}">
                  <a16:creationId xmlns:a16="http://schemas.microsoft.com/office/drawing/2014/main" xmlns="" id="{887EA6D2-2883-42C2-993D-094CA6D65DA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5">
              <a:extLst>
                <a:ext uri="{FF2B5EF4-FFF2-40B4-BE49-F238E27FC236}">
                  <a16:creationId xmlns:a16="http://schemas.microsoft.com/office/drawing/2014/main" xmlns="" id="{3B895046-636F-4D1B-ACA4-29AA0CB3329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Isosceles Triangle 15">
              <a:extLst>
                <a:ext uri="{FF2B5EF4-FFF2-40B4-BE49-F238E27FC236}">
                  <a16:creationId xmlns:a16="http://schemas.microsoft.com/office/drawing/2014/main" xmlns="" id="{C6B0CDE3-E054-4EDD-A43B-F96843D8BF5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7">
              <a:extLst>
                <a:ext uri="{FF2B5EF4-FFF2-40B4-BE49-F238E27FC236}">
                  <a16:creationId xmlns:a16="http://schemas.microsoft.com/office/drawing/2014/main" xmlns="" id="{3B66B1A2-F145-4C9B-85CC-4BF30D58CBC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8">
              <a:extLst>
                <a:ext uri="{FF2B5EF4-FFF2-40B4-BE49-F238E27FC236}">
                  <a16:creationId xmlns:a16="http://schemas.microsoft.com/office/drawing/2014/main" xmlns="" id="{5D4FC972-94B3-4035-8D31-E668C132B41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29">
              <a:extLst>
                <a:ext uri="{FF2B5EF4-FFF2-40B4-BE49-F238E27FC236}">
                  <a16:creationId xmlns:a16="http://schemas.microsoft.com/office/drawing/2014/main" xmlns="" id="{374B9941-AFBE-4A77-A50E-B6EA04A746A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xmlns="" id="{27A982C5-2C38-4CE9-BC18-94697AD657F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Isosceles Triangle 20">
              <a:extLst>
                <a:ext uri="{FF2B5EF4-FFF2-40B4-BE49-F238E27FC236}">
                  <a16:creationId xmlns:a16="http://schemas.microsoft.com/office/drawing/2014/main" xmlns="" id="{0060D8D1-7BB1-498F-AFBB-ADAC130A9E9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ítulo 1">
            <a:extLst>
              <a:ext uri="{FF2B5EF4-FFF2-40B4-BE49-F238E27FC236}">
                <a16:creationId xmlns:a16="http://schemas.microsoft.com/office/drawing/2014/main" xmlns="" id="{60AFD6DA-BCB7-4BF2-9D25-F9423B4A8653}"/>
              </a:ext>
            </a:extLst>
          </p:cNvPr>
          <p:cNvSpPr>
            <a:spLocks noGrp="1"/>
          </p:cNvSpPr>
          <p:nvPr>
            <p:ph type="title"/>
          </p:nvPr>
        </p:nvSpPr>
        <p:spPr>
          <a:xfrm>
            <a:off x="4974337" y="1265314"/>
            <a:ext cx="4299666" cy="3249131"/>
          </a:xfrm>
        </p:spPr>
        <p:txBody>
          <a:bodyPr vert="horz" lIns="91440" tIns="45720" rIns="91440" bIns="45720" rtlCol="0" anchor="b">
            <a:normAutofit/>
          </a:bodyPr>
          <a:lstStyle/>
          <a:p>
            <a:pPr>
              <a:lnSpc>
                <a:spcPct val="90000"/>
              </a:lnSpc>
            </a:pPr>
            <a:r>
              <a:rPr lang="en-US" sz="4600" kern="1200" dirty="0">
                <a:solidFill>
                  <a:schemeClr val="accent1"/>
                </a:solidFill>
                <a:latin typeface="+mj-lt"/>
                <a:ea typeface="+mj-ea"/>
                <a:cs typeface="+mj-cs"/>
              </a:rPr>
              <a:t>Mas o que há dentro de um </a:t>
            </a:r>
            <a:r>
              <a:rPr lang="en-US" sz="4600" kern="1200" dirty="0" err="1">
                <a:solidFill>
                  <a:schemeClr val="accent1"/>
                </a:solidFill>
                <a:latin typeface="+mj-lt"/>
                <a:ea typeface="+mj-ea"/>
                <a:cs typeface="+mj-cs"/>
              </a:rPr>
              <a:t>processador</a:t>
            </a:r>
            <a:r>
              <a:rPr lang="en-US" sz="4600" kern="1200" dirty="0">
                <a:solidFill>
                  <a:schemeClr val="accent1"/>
                </a:solidFill>
                <a:latin typeface="+mj-lt"/>
                <a:ea typeface="+mj-ea"/>
                <a:cs typeface="+mj-cs"/>
              </a:rPr>
              <a:t> que o permite fazer tudo isso?</a:t>
            </a:r>
          </a:p>
        </p:txBody>
      </p:sp>
      <p:sp>
        <p:nvSpPr>
          <p:cNvPr id="42" name="Isosceles Triangle 22">
            <a:extLst>
              <a:ext uri="{FF2B5EF4-FFF2-40B4-BE49-F238E27FC236}">
                <a16:creationId xmlns:a16="http://schemas.microsoft.com/office/drawing/2014/main" xmlns="" id="{5A7802B6-FF37-40CF-A7E2-6F2A0D9A91E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10800000">
            <a:off x="3174" y="1270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pic>
        <p:nvPicPr>
          <p:cNvPr id="6" name="Espaço Reservado para Imagem 7">
            <a:extLst>
              <a:ext uri="{FF2B5EF4-FFF2-40B4-BE49-F238E27FC236}">
                <a16:creationId xmlns:a16="http://schemas.microsoft.com/office/drawing/2014/main" xmlns="" id="{0494F7ED-EE54-4BD6-A179-B9FFBFFE4CD0}"/>
              </a:ext>
            </a:extLst>
          </p:cNvPr>
          <p:cNvPicPr>
            <a:picLocks noGrp="1" noChangeAspect="1"/>
          </p:cNvPicPr>
          <p:nvPr>
            <p:ph type="pic" idx="1"/>
          </p:nvPr>
        </p:nvPicPr>
        <p:blipFill rotWithShape="1">
          <a:blip r:embed="rId2"/>
          <a:srcRect r="11806" b="-2"/>
          <a:stretch/>
        </p:blipFill>
        <p:spPr>
          <a:xfrm>
            <a:off x="1514820" y="1265315"/>
            <a:ext cx="3139475" cy="4335340"/>
          </a:xfrm>
          <a:prstGeom prst="rect">
            <a:avLst/>
          </a:prstGeom>
        </p:spPr>
      </p:pic>
    </p:spTree>
    <p:extLst>
      <p:ext uri="{BB962C8B-B14F-4D97-AF65-F5344CB8AC3E}">
        <p14:creationId xmlns:p14="http://schemas.microsoft.com/office/powerpoint/2010/main" xmlns="" val="11151870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xmlns="" id="{28460BD8-AE3F-4AC9-9D0B-717052AA5D3A}"/>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xmlns="" id="{54420CFE-F482-466E-9E1E-C78513C0B85D}"/>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xmlns=""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xmlns="" id="{5331032B-BD21-4BDA-920C-12E358052567}"/>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xmlns=""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xmlns="" id="{E7514DA3-59E7-409E-8A3B-AD097F6E564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5">
              <a:extLst>
                <a:ext uri="{FF2B5EF4-FFF2-40B4-BE49-F238E27FC236}">
                  <a16:creationId xmlns:a16="http://schemas.microsoft.com/office/drawing/2014/main" xmlns="" id="{57B9A2A6-3BE4-4599-9364-F71C5BFD61F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Isosceles Triangle 14">
              <a:extLst>
                <a:ext uri="{FF2B5EF4-FFF2-40B4-BE49-F238E27FC236}">
                  <a16:creationId xmlns:a16="http://schemas.microsoft.com/office/drawing/2014/main" xmlns="" id="{4FD744C6-4ED8-4BC9-BF68-6BDF701C5DB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7">
              <a:extLst>
                <a:ext uri="{FF2B5EF4-FFF2-40B4-BE49-F238E27FC236}">
                  <a16:creationId xmlns:a16="http://schemas.microsoft.com/office/drawing/2014/main" xmlns="" id="{092C5BAD-C911-4F8F-A1C5-470268BE668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8">
              <a:extLst>
                <a:ext uri="{FF2B5EF4-FFF2-40B4-BE49-F238E27FC236}">
                  <a16:creationId xmlns:a16="http://schemas.microsoft.com/office/drawing/2014/main" xmlns="" id="{B133D0C8-4EC4-424F-8E70-0482D5B1B65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9">
              <a:extLst>
                <a:ext uri="{FF2B5EF4-FFF2-40B4-BE49-F238E27FC236}">
                  <a16:creationId xmlns:a16="http://schemas.microsoft.com/office/drawing/2014/main" xmlns="" id="{7B1532A0-F4B3-4DE8-B18F-740CAAD25AC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xmlns="" id="{8EFDD162-BBBA-4062-8BBF-53DBA109137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xmlns="" id="{DCFC9E65-3E19-4483-B952-25D29683CA5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22" name="Rectangle 21">
            <a:extLst>
              <a:ext uri="{FF2B5EF4-FFF2-40B4-BE49-F238E27FC236}">
                <a16:creationId xmlns:a16="http://schemas.microsoft.com/office/drawing/2014/main" xmlns="" id="{9179DE42-5613-4B35-A1E6-6CCBAA13C74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4" name="Straight Connector 23">
            <a:extLst>
              <a:ext uri="{FF2B5EF4-FFF2-40B4-BE49-F238E27FC236}">
                <a16:creationId xmlns:a16="http://schemas.microsoft.com/office/drawing/2014/main" xmlns="" id="{EB898B32-3891-4C3A-8F58-C5969D2E9033}"/>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1448300" y="0"/>
            <a:ext cx="1219200" cy="6858000"/>
          </a:xfrm>
          <a:prstGeom prst="line">
            <a:avLst/>
          </a:prstGeom>
          <a:ln w="9525">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xmlns="" id="{4AE4806D-B8F9-4679-A68A-9BD21C01A301}"/>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flipH="1">
            <a:off x="67175" y="3681413"/>
            <a:ext cx="4763558" cy="3176587"/>
          </a:xfrm>
          <a:prstGeom prst="line">
            <a:avLst/>
          </a:prstGeom>
          <a:ln w="9525">
            <a:solidFill>
              <a:schemeClr val="tx1">
                <a:lumMod val="50000"/>
                <a:lumOff val="50000"/>
                <a:alpha val="80000"/>
              </a:schemeClr>
            </a:solidFill>
          </a:ln>
        </p:spPr>
        <p:style>
          <a:lnRef idx="2">
            <a:schemeClr val="accent1"/>
          </a:lnRef>
          <a:fillRef idx="0">
            <a:schemeClr val="accent1"/>
          </a:fillRef>
          <a:effectRef idx="1">
            <a:schemeClr val="accent1"/>
          </a:effectRef>
          <a:fontRef idx="minor">
            <a:schemeClr val="tx1"/>
          </a:fontRef>
        </p:style>
      </p:cxnSp>
      <p:sp>
        <p:nvSpPr>
          <p:cNvPr id="28" name="Rectangle 23">
            <a:extLst>
              <a:ext uri="{FF2B5EF4-FFF2-40B4-BE49-F238E27FC236}">
                <a16:creationId xmlns:a16="http://schemas.microsoft.com/office/drawing/2014/main" xmlns="" id="{52FB45E9-914E-4471-AC87-E475CD51767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258764"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5">
            <a:extLst>
              <a:ext uri="{FF2B5EF4-FFF2-40B4-BE49-F238E27FC236}">
                <a16:creationId xmlns:a16="http://schemas.microsoft.com/office/drawing/2014/main" xmlns="" id="{C310626D-5743-49D4-8F7D-88C4F8F0577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680730"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Isosceles Triangle 31">
            <a:extLst>
              <a:ext uri="{FF2B5EF4-FFF2-40B4-BE49-F238E27FC236}">
                <a16:creationId xmlns:a16="http://schemas.microsoft.com/office/drawing/2014/main" xmlns="" id="{3C195FC1-B568-4C72-9902-34CB35DDD7A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009621"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4" name="Rectangle 27">
            <a:extLst>
              <a:ext uri="{FF2B5EF4-FFF2-40B4-BE49-F238E27FC236}">
                <a16:creationId xmlns:a16="http://schemas.microsoft.com/office/drawing/2014/main" xmlns="" id="{EF2BDF77-362C-43F0-8CBB-A969EC2AE0C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411788"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6" name="Isosceles Triangle 35">
            <a:extLst>
              <a:ext uri="{FF2B5EF4-FFF2-40B4-BE49-F238E27FC236}">
                <a16:creationId xmlns:a16="http://schemas.microsoft.com/office/drawing/2014/main" xmlns="" id="{4BE96B01-3929-432D-B8C2-ADBCB74C2EF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2448954"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8" name="Freeform: Shape 37">
            <a:extLst>
              <a:ext uri="{FF2B5EF4-FFF2-40B4-BE49-F238E27FC236}">
                <a16:creationId xmlns:a16="http://schemas.microsoft.com/office/drawing/2014/main" xmlns="" id="{2A6FCDE6-CDE2-4C51-B18E-A95CFB67971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3016287" y="-8467"/>
            <a:ext cx="9175713" cy="6866467"/>
          </a:xfrm>
          <a:custGeom>
            <a:avLst/>
            <a:gdLst>
              <a:gd name="connsiteX0" fmla="*/ 0 w 9175713"/>
              <a:gd name="connsiteY0" fmla="*/ 0 h 6866467"/>
              <a:gd name="connsiteX1" fmla="*/ 1249825 w 9175713"/>
              <a:gd name="connsiteY1" fmla="*/ 0 h 6866467"/>
              <a:gd name="connsiteX2" fmla="*/ 1249825 w 9175713"/>
              <a:gd name="connsiteY2" fmla="*/ 8467 h 6866467"/>
              <a:gd name="connsiteX3" fmla="*/ 9175713 w 9175713"/>
              <a:gd name="connsiteY3" fmla="*/ 8467 h 6866467"/>
              <a:gd name="connsiteX4" fmla="*/ 9175713 w 9175713"/>
              <a:gd name="connsiteY4" fmla="*/ 6866467 h 6866467"/>
              <a:gd name="connsiteX5" fmla="*/ 1249825 w 9175713"/>
              <a:gd name="connsiteY5" fmla="*/ 6866467 h 6866467"/>
              <a:gd name="connsiteX6" fmla="*/ 1109382 w 9175713"/>
              <a:gd name="connsiteY6" fmla="*/ 6866467 h 686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75713" h="6866467">
                <a:moveTo>
                  <a:pt x="0" y="0"/>
                </a:moveTo>
                <a:lnTo>
                  <a:pt x="1249825" y="0"/>
                </a:lnTo>
                <a:lnTo>
                  <a:pt x="1249825" y="8467"/>
                </a:lnTo>
                <a:lnTo>
                  <a:pt x="9175713" y="8467"/>
                </a:lnTo>
                <a:lnTo>
                  <a:pt x="9175713" y="6866467"/>
                </a:lnTo>
                <a:lnTo>
                  <a:pt x="1249825" y="6866467"/>
                </a:lnTo>
                <a:lnTo>
                  <a:pt x="1109382" y="686646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ítulo 3">
            <a:extLst>
              <a:ext uri="{FF2B5EF4-FFF2-40B4-BE49-F238E27FC236}">
                <a16:creationId xmlns:a16="http://schemas.microsoft.com/office/drawing/2014/main" xmlns="" id="{980508B7-6098-4D71-8D72-2687234E2C88}"/>
              </a:ext>
            </a:extLst>
          </p:cNvPr>
          <p:cNvSpPr>
            <a:spLocks noGrp="1"/>
          </p:cNvSpPr>
          <p:nvPr>
            <p:ph type="title"/>
          </p:nvPr>
        </p:nvSpPr>
        <p:spPr>
          <a:xfrm>
            <a:off x="4419136" y="1020871"/>
            <a:ext cx="6960759" cy="2849671"/>
          </a:xfrm>
        </p:spPr>
        <p:txBody>
          <a:bodyPr vert="horz" lIns="91440" tIns="45720" rIns="91440" bIns="45720" rtlCol="0" anchor="b">
            <a:normAutofit/>
          </a:bodyPr>
          <a:lstStyle/>
          <a:p>
            <a:r>
              <a:rPr lang="pt-BR" sz="6000" dirty="0">
                <a:solidFill>
                  <a:srgbClr val="FFFFFF"/>
                </a:solidFill>
              </a:rPr>
              <a:t>Processador</a:t>
            </a:r>
          </a:p>
        </p:txBody>
      </p:sp>
      <p:sp>
        <p:nvSpPr>
          <p:cNvPr id="5" name="Espaço Reservado para Texto 4">
            <a:extLst>
              <a:ext uri="{FF2B5EF4-FFF2-40B4-BE49-F238E27FC236}">
                <a16:creationId xmlns:a16="http://schemas.microsoft.com/office/drawing/2014/main" xmlns="" id="{F67D6485-DC8F-4598-8B19-F82744585B20}"/>
              </a:ext>
            </a:extLst>
          </p:cNvPr>
          <p:cNvSpPr>
            <a:spLocks noGrp="1"/>
          </p:cNvSpPr>
          <p:nvPr>
            <p:ph type="body" idx="1"/>
          </p:nvPr>
        </p:nvSpPr>
        <p:spPr>
          <a:xfrm>
            <a:off x="4548104" y="3962088"/>
            <a:ext cx="6112077" cy="1186108"/>
          </a:xfrm>
        </p:spPr>
        <p:txBody>
          <a:bodyPr vert="horz" lIns="91440" tIns="45720" rIns="91440" bIns="45720" rtlCol="0" anchor="t">
            <a:normAutofit/>
          </a:bodyPr>
          <a:lstStyle/>
          <a:p>
            <a:r>
              <a:rPr lang="pt-BR" sz="2800" dirty="0">
                <a:solidFill>
                  <a:srgbClr val="FFFFFF">
                    <a:alpha val="70000"/>
                  </a:srgbClr>
                </a:solidFill>
              </a:rPr>
              <a:t>Componentes</a:t>
            </a:r>
            <a:r>
              <a:rPr lang="en-US" sz="2800" dirty="0">
                <a:solidFill>
                  <a:srgbClr val="FFFFFF">
                    <a:alpha val="70000"/>
                  </a:srgbClr>
                </a:solidFill>
              </a:rPr>
              <a:t> </a:t>
            </a:r>
            <a:r>
              <a:rPr lang="pt-BR" sz="2800" dirty="0">
                <a:solidFill>
                  <a:srgbClr val="FFFFFF">
                    <a:alpha val="70000"/>
                  </a:srgbClr>
                </a:solidFill>
              </a:rPr>
              <a:t>Principais</a:t>
            </a:r>
          </a:p>
        </p:txBody>
      </p:sp>
      <p:sp>
        <p:nvSpPr>
          <p:cNvPr id="40" name="Isosceles Triangle 39">
            <a:extLst>
              <a:ext uri="{FF2B5EF4-FFF2-40B4-BE49-F238E27FC236}">
                <a16:creationId xmlns:a16="http://schemas.microsoft.com/office/drawing/2014/main" xmlns="" id="{9D2E8756-2465-473A-BA2A-2DB1D622474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a:off x="4062562" y="3271487"/>
            <a:ext cx="220660" cy="186439"/>
          </a:xfrm>
          <a:prstGeom prs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xmlns="" val="3226846290"/>
      </p:ext>
    </p:extLst>
  </p:cSld>
  <p:clrMapOvr>
    <a:overrideClrMapping bg1="dk1" tx1="lt1" bg2="dk2" tx2="lt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EF082431-6086-4B2B-AE9F-EA54364002CD}"/>
              </a:ext>
            </a:extLst>
          </p:cNvPr>
          <p:cNvSpPr>
            <a:spLocks noGrp="1"/>
          </p:cNvSpPr>
          <p:nvPr>
            <p:ph type="title"/>
          </p:nvPr>
        </p:nvSpPr>
        <p:spPr/>
        <p:txBody>
          <a:bodyPr/>
          <a:lstStyle/>
          <a:p>
            <a:r>
              <a:rPr lang="pt-BR" dirty="0"/>
              <a:t>Processador: Componentes principais</a:t>
            </a:r>
          </a:p>
        </p:txBody>
      </p:sp>
      <p:sp>
        <p:nvSpPr>
          <p:cNvPr id="3" name="Espaço Reservado para Conteúdo 2">
            <a:extLst>
              <a:ext uri="{FF2B5EF4-FFF2-40B4-BE49-F238E27FC236}">
                <a16:creationId xmlns:a16="http://schemas.microsoft.com/office/drawing/2014/main" xmlns="" id="{957C4A37-5246-4CE8-A464-D193AB4243CF}"/>
              </a:ext>
            </a:extLst>
          </p:cNvPr>
          <p:cNvSpPr>
            <a:spLocks noGrp="1"/>
          </p:cNvSpPr>
          <p:nvPr>
            <p:ph idx="1"/>
          </p:nvPr>
        </p:nvSpPr>
        <p:spPr/>
        <p:txBody>
          <a:bodyPr/>
          <a:lstStyle/>
          <a:p>
            <a:pPr algn="just"/>
            <a:r>
              <a:rPr lang="pt-BR" dirty="0"/>
              <a:t>Embora existam outros componentes, pode-se dizer que os dois principais de um processador são o </a:t>
            </a:r>
            <a:r>
              <a:rPr lang="pt-BR" dirty="0">
                <a:solidFill>
                  <a:srgbClr val="002060"/>
                </a:solidFill>
              </a:rPr>
              <a:t>bloco de controle</a:t>
            </a:r>
            <a:r>
              <a:rPr lang="pt-BR" dirty="0"/>
              <a:t> e o </a:t>
            </a:r>
            <a:r>
              <a:rPr lang="pt-BR" dirty="0">
                <a:solidFill>
                  <a:srgbClr val="002060"/>
                </a:solidFill>
              </a:rPr>
              <a:t>bloco operativo</a:t>
            </a:r>
            <a:r>
              <a:rPr lang="pt-BR" dirty="0"/>
              <a:t>.</a:t>
            </a:r>
          </a:p>
          <a:p>
            <a:pPr algn="just"/>
            <a:r>
              <a:rPr lang="pt-BR" dirty="0"/>
              <a:t>O </a:t>
            </a:r>
            <a:r>
              <a:rPr lang="pt-BR" dirty="0">
                <a:solidFill>
                  <a:srgbClr val="002060"/>
                </a:solidFill>
              </a:rPr>
              <a:t>bloco de controle</a:t>
            </a:r>
            <a:r>
              <a:rPr lang="pt-BR" dirty="0"/>
              <a:t> é responsável por </a:t>
            </a:r>
            <a:r>
              <a:rPr lang="pt-BR" dirty="0">
                <a:solidFill>
                  <a:srgbClr val="002060"/>
                </a:solidFill>
              </a:rPr>
              <a:t>decodificar instruções</a:t>
            </a:r>
            <a:r>
              <a:rPr lang="pt-BR" dirty="0"/>
              <a:t>, analisar o status da execução das instruções e </a:t>
            </a:r>
            <a:r>
              <a:rPr lang="pt-BR" dirty="0">
                <a:solidFill>
                  <a:srgbClr val="002060"/>
                </a:solidFill>
              </a:rPr>
              <a:t>enviar sinais de controle</a:t>
            </a:r>
            <a:r>
              <a:rPr lang="pt-BR" dirty="0"/>
              <a:t> para o bloco operativo.</a:t>
            </a:r>
          </a:p>
          <a:p>
            <a:pPr algn="just"/>
            <a:r>
              <a:rPr lang="pt-BR" dirty="0"/>
              <a:t>O </a:t>
            </a:r>
            <a:r>
              <a:rPr lang="pt-BR" dirty="0">
                <a:solidFill>
                  <a:srgbClr val="002060"/>
                </a:solidFill>
              </a:rPr>
              <a:t>bloco operativo</a:t>
            </a:r>
            <a:r>
              <a:rPr lang="pt-BR" dirty="0"/>
              <a:t> é responsável por </a:t>
            </a:r>
            <a:r>
              <a:rPr lang="pt-BR" dirty="0">
                <a:solidFill>
                  <a:srgbClr val="002060"/>
                </a:solidFill>
              </a:rPr>
              <a:t>executar à risca os sinais de controle</a:t>
            </a:r>
            <a:r>
              <a:rPr lang="pt-BR" dirty="0"/>
              <a:t> recebidos do bloco de controle e </a:t>
            </a:r>
            <a:r>
              <a:rPr lang="pt-BR" dirty="0">
                <a:solidFill>
                  <a:srgbClr val="002060"/>
                </a:solidFill>
              </a:rPr>
              <a:t>enviar sinais de status</a:t>
            </a:r>
            <a:r>
              <a:rPr lang="pt-BR" dirty="0"/>
              <a:t> da execução de volta ao bloco de controle.</a:t>
            </a:r>
          </a:p>
        </p:txBody>
      </p:sp>
    </p:spTree>
    <p:extLst>
      <p:ext uri="{BB962C8B-B14F-4D97-AF65-F5344CB8AC3E}">
        <p14:creationId xmlns:p14="http://schemas.microsoft.com/office/powerpoint/2010/main" xmlns="" val="7703263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51" name="Group 8">
            <a:extLst>
              <a:ext uri="{FF2B5EF4-FFF2-40B4-BE49-F238E27FC236}">
                <a16:creationId xmlns:a16="http://schemas.microsoft.com/office/drawing/2014/main" xmlns="" id="{609316A9-990D-4EC3-A671-70EE5C1493A4}"/>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0" y="-8467"/>
            <a:ext cx="12192000" cy="6866467"/>
            <a:chOff x="0" y="-8467"/>
            <a:chExt cx="12192000" cy="6866467"/>
          </a:xfrm>
        </p:grpSpPr>
        <p:cxnSp>
          <p:nvCxnSpPr>
            <p:cNvPr id="10" name="Straight Connector 9">
              <a:extLst>
                <a:ext uri="{FF2B5EF4-FFF2-40B4-BE49-F238E27FC236}">
                  <a16:creationId xmlns:a16="http://schemas.microsoft.com/office/drawing/2014/main" xmlns="" id="{9B0C6109-9159-49CA-AD7A-F9035539DB7F}"/>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xmlns=""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xmlns="" id="{686F14F5-308C-4EB6-87AB-05DE9501B1AA}"/>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xmlns=""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a:extLst>
                <a:ext uri="{FF2B5EF4-FFF2-40B4-BE49-F238E27FC236}">
                  <a16:creationId xmlns:a16="http://schemas.microsoft.com/office/drawing/2014/main" xmlns="" id="{BA032363-A188-47C5-9D59-9B788809DCD2}"/>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a:extLst>
                <a:ext uri="{FF2B5EF4-FFF2-40B4-BE49-F238E27FC236}">
                  <a16:creationId xmlns:a16="http://schemas.microsoft.com/office/drawing/2014/main" xmlns="" id="{2C4077DF-6BB9-4069-AD28-6B1664EBB06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xmlns="" id="{1D2B8B50-3419-41ED-9A9F-3CF9EEBBD3F2}"/>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a:extLst>
                <a:ext uri="{FF2B5EF4-FFF2-40B4-BE49-F238E27FC236}">
                  <a16:creationId xmlns:a16="http://schemas.microsoft.com/office/drawing/2014/main" xmlns="" id="{5C640498-2E73-4FA2-BEB6-C3596A458C8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a:extLst>
                <a:ext uri="{FF2B5EF4-FFF2-40B4-BE49-F238E27FC236}">
                  <a16:creationId xmlns:a16="http://schemas.microsoft.com/office/drawing/2014/main" xmlns="" id="{3240EEFC-4112-4C39-A816-C815774F6D6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a:extLst>
                <a:ext uri="{FF2B5EF4-FFF2-40B4-BE49-F238E27FC236}">
                  <a16:creationId xmlns:a16="http://schemas.microsoft.com/office/drawing/2014/main" xmlns="" id="{ADF362B0-03EA-4800-9FAA-9F128587E42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xmlns="" id="{0BA84559-2F4C-4795-9246-4C563F942DB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xmlns="" id="{FA77A1AA-CA47-4A91-A0A1-0A8CE31A985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52" name="Rectangle 20">
            <a:extLst>
              <a:ext uri="{FF2B5EF4-FFF2-40B4-BE49-F238E27FC236}">
                <a16:creationId xmlns:a16="http://schemas.microsoft.com/office/drawing/2014/main" xmlns="" id="{03E8462A-FEBA-4848-81CC-3F8DA3E477B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53" name="Group 22">
            <a:extLst>
              <a:ext uri="{FF2B5EF4-FFF2-40B4-BE49-F238E27FC236}">
                <a16:creationId xmlns:a16="http://schemas.microsoft.com/office/drawing/2014/main" xmlns="" id="{2109F83F-40FE-4DB3-84CC-09FB3340D06D}"/>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0" y="-8467"/>
            <a:ext cx="12192000" cy="6866467"/>
            <a:chOff x="0" y="-8467"/>
            <a:chExt cx="12192000" cy="6866467"/>
          </a:xfrm>
        </p:grpSpPr>
        <p:cxnSp>
          <p:nvCxnSpPr>
            <p:cNvPr id="24" name="Straight Connector 23">
              <a:extLst>
                <a:ext uri="{FF2B5EF4-FFF2-40B4-BE49-F238E27FC236}">
                  <a16:creationId xmlns:a16="http://schemas.microsoft.com/office/drawing/2014/main" xmlns="" id="{1DE492D7-C3C3-48FF-80C8-37021EA0262F}"/>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xmlns=""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5" name="Rectangle 23">
              <a:extLst>
                <a:ext uri="{FF2B5EF4-FFF2-40B4-BE49-F238E27FC236}">
                  <a16:creationId xmlns:a16="http://schemas.microsoft.com/office/drawing/2014/main" xmlns="" id="{0B30FF97-2E9A-490A-AED2-90BA2E0EC17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xmlns="" id="{B6D53C7D-A312-47B6-A66A-230A19CFACA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a:extLst>
                <a:ext uri="{FF2B5EF4-FFF2-40B4-BE49-F238E27FC236}">
                  <a16:creationId xmlns:a16="http://schemas.microsoft.com/office/drawing/2014/main" xmlns="" id="{9329D58C-0D2E-4A2B-AD6A-9CEE506784A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a:extLst>
                <a:ext uri="{FF2B5EF4-FFF2-40B4-BE49-F238E27FC236}">
                  <a16:creationId xmlns:a16="http://schemas.microsoft.com/office/drawing/2014/main" xmlns="" id="{9D446EDE-C690-4461-8BF2-7634808FC8B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a:extLst>
                <a:ext uri="{FF2B5EF4-FFF2-40B4-BE49-F238E27FC236}">
                  <a16:creationId xmlns:a16="http://schemas.microsoft.com/office/drawing/2014/main" xmlns="" id="{323F3D34-6531-4AD7-A8C6-195A090281A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a:extLst>
                <a:ext uri="{FF2B5EF4-FFF2-40B4-BE49-F238E27FC236}">
                  <a16:creationId xmlns:a16="http://schemas.microsoft.com/office/drawing/2014/main" xmlns="" id="{B9B0AE3F-2350-435F-A9B0-C310BF87638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a:extLst>
                <a:ext uri="{FF2B5EF4-FFF2-40B4-BE49-F238E27FC236}">
                  <a16:creationId xmlns:a16="http://schemas.microsoft.com/office/drawing/2014/main" xmlns="" id="{4EFA655C-9E50-4C14-A89E-AD7B648E4E2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Isosceles Triangle 31">
              <a:extLst>
                <a:ext uri="{FF2B5EF4-FFF2-40B4-BE49-F238E27FC236}">
                  <a16:creationId xmlns:a16="http://schemas.microsoft.com/office/drawing/2014/main" xmlns="" id="{3E843863-7D25-4C01-9A17-E817CB6D998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54" name="Rectangle 33">
            <a:extLst>
              <a:ext uri="{FF2B5EF4-FFF2-40B4-BE49-F238E27FC236}">
                <a16:creationId xmlns:a16="http://schemas.microsoft.com/office/drawing/2014/main" xmlns="" id="{7941F9B1-B01B-4A84-89D9-B169AEB4E45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Espaço Reservado para Conteúdo 4" descr="Uma imagem contendo captura de tela&#10;&#10;Descrição gerada com muito alta confiança">
            <a:extLst>
              <a:ext uri="{FF2B5EF4-FFF2-40B4-BE49-F238E27FC236}">
                <a16:creationId xmlns:a16="http://schemas.microsoft.com/office/drawing/2014/main" xmlns="" id="{98079144-CC68-40E5-8090-2AF2913B5C46}"/>
              </a:ext>
            </a:extLst>
          </p:cNvPr>
          <p:cNvPicPr>
            <a:picLocks noGrp="1" noChangeAspect="1"/>
          </p:cNvPicPr>
          <p:nvPr>
            <p:ph idx="1"/>
          </p:nvPr>
        </p:nvPicPr>
        <p:blipFill>
          <a:blip r:embed="rId2"/>
          <a:stretch>
            <a:fillRect/>
          </a:stretch>
        </p:blipFill>
        <p:spPr>
          <a:xfrm>
            <a:off x="1264954" y="1131994"/>
            <a:ext cx="9663968" cy="4590386"/>
          </a:xfrm>
          <a:prstGeom prst="rect">
            <a:avLst/>
          </a:prstGeom>
        </p:spPr>
      </p:pic>
    </p:spTree>
    <p:extLst>
      <p:ext uri="{BB962C8B-B14F-4D97-AF65-F5344CB8AC3E}">
        <p14:creationId xmlns:p14="http://schemas.microsoft.com/office/powerpoint/2010/main" xmlns="" val="36510069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xmlns="" id="{609316A9-990D-4EC3-A671-70EE5C1493A4}"/>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0" y="-8467"/>
            <a:ext cx="12192000" cy="6866467"/>
            <a:chOff x="0" y="-8467"/>
            <a:chExt cx="12192000" cy="6866467"/>
          </a:xfrm>
        </p:grpSpPr>
        <p:cxnSp>
          <p:nvCxnSpPr>
            <p:cNvPr id="13" name="Straight Connector 12">
              <a:extLst>
                <a:ext uri="{FF2B5EF4-FFF2-40B4-BE49-F238E27FC236}">
                  <a16:creationId xmlns:a16="http://schemas.microsoft.com/office/drawing/2014/main" xmlns="" id="{9B0C6109-9159-49CA-AD7A-F9035539DB7F}"/>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xmlns=""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xmlns="" id="{686F14F5-308C-4EB6-87AB-05DE9501B1AA}"/>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xmlns=""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5" name="Rectangle 23">
              <a:extLst>
                <a:ext uri="{FF2B5EF4-FFF2-40B4-BE49-F238E27FC236}">
                  <a16:creationId xmlns:a16="http://schemas.microsoft.com/office/drawing/2014/main" xmlns="" id="{BA032363-A188-47C5-9D59-9B788809DCD2}"/>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5">
              <a:extLst>
                <a:ext uri="{FF2B5EF4-FFF2-40B4-BE49-F238E27FC236}">
                  <a16:creationId xmlns:a16="http://schemas.microsoft.com/office/drawing/2014/main" xmlns="" id="{2C4077DF-6BB9-4069-AD28-6B1664EBB06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Isosceles Triangle 16">
              <a:extLst>
                <a:ext uri="{FF2B5EF4-FFF2-40B4-BE49-F238E27FC236}">
                  <a16:creationId xmlns:a16="http://schemas.microsoft.com/office/drawing/2014/main" xmlns="" id="{1D2B8B50-3419-41ED-9A9F-3CF9EEBBD3F2}"/>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7">
              <a:extLst>
                <a:ext uri="{FF2B5EF4-FFF2-40B4-BE49-F238E27FC236}">
                  <a16:creationId xmlns:a16="http://schemas.microsoft.com/office/drawing/2014/main" xmlns="" id="{5C640498-2E73-4FA2-BEB6-C3596A458C8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28">
              <a:extLst>
                <a:ext uri="{FF2B5EF4-FFF2-40B4-BE49-F238E27FC236}">
                  <a16:creationId xmlns:a16="http://schemas.microsoft.com/office/drawing/2014/main" xmlns="" id="{3240EEFC-4112-4C39-A816-C815774F6D6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29">
              <a:extLst>
                <a:ext uri="{FF2B5EF4-FFF2-40B4-BE49-F238E27FC236}">
                  <a16:creationId xmlns:a16="http://schemas.microsoft.com/office/drawing/2014/main" xmlns="" id="{ADF362B0-03EA-4800-9FAA-9F128587E42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Isosceles Triangle 20">
              <a:extLst>
                <a:ext uri="{FF2B5EF4-FFF2-40B4-BE49-F238E27FC236}">
                  <a16:creationId xmlns:a16="http://schemas.microsoft.com/office/drawing/2014/main" xmlns="" id="{0BA84559-2F4C-4795-9246-4C563F942DB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Isosceles Triangle 21">
              <a:extLst>
                <a:ext uri="{FF2B5EF4-FFF2-40B4-BE49-F238E27FC236}">
                  <a16:creationId xmlns:a16="http://schemas.microsoft.com/office/drawing/2014/main" xmlns="" id="{FA77A1AA-CA47-4A91-A0A1-0A8CE31A985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4" name="Rectangle 23">
            <a:extLst>
              <a:ext uri="{FF2B5EF4-FFF2-40B4-BE49-F238E27FC236}">
                <a16:creationId xmlns:a16="http://schemas.microsoft.com/office/drawing/2014/main" xmlns="" id="{03E8462A-FEBA-4848-81CC-3F8DA3E477B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6" name="Group 25">
            <a:extLst>
              <a:ext uri="{FF2B5EF4-FFF2-40B4-BE49-F238E27FC236}">
                <a16:creationId xmlns:a16="http://schemas.microsoft.com/office/drawing/2014/main" xmlns="" id="{2109F83F-40FE-4DB3-84CC-09FB3340D06D}"/>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0" y="-8467"/>
            <a:ext cx="12192000" cy="6866467"/>
            <a:chOff x="0" y="-8467"/>
            <a:chExt cx="12192000" cy="6866467"/>
          </a:xfrm>
        </p:grpSpPr>
        <p:cxnSp>
          <p:nvCxnSpPr>
            <p:cNvPr id="9" name="Straight Connector 26">
              <a:extLst>
                <a:ext uri="{FF2B5EF4-FFF2-40B4-BE49-F238E27FC236}">
                  <a16:creationId xmlns:a16="http://schemas.microsoft.com/office/drawing/2014/main" xmlns="" id="{1DE492D7-C3C3-48FF-80C8-37021EA0262F}"/>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xmlns=""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8" name="Rectangle 23">
              <a:extLst>
                <a:ext uri="{FF2B5EF4-FFF2-40B4-BE49-F238E27FC236}">
                  <a16:creationId xmlns:a16="http://schemas.microsoft.com/office/drawing/2014/main" xmlns="" id="{0B30FF97-2E9A-490A-AED2-90BA2E0EC17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25">
              <a:extLst>
                <a:ext uri="{FF2B5EF4-FFF2-40B4-BE49-F238E27FC236}">
                  <a16:creationId xmlns:a16="http://schemas.microsoft.com/office/drawing/2014/main" xmlns="" id="{B6D53C7D-A312-47B6-A66A-230A19CFACA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Isosceles Triangle 29">
              <a:extLst>
                <a:ext uri="{FF2B5EF4-FFF2-40B4-BE49-F238E27FC236}">
                  <a16:creationId xmlns:a16="http://schemas.microsoft.com/office/drawing/2014/main" xmlns="" id="{9329D58C-0D2E-4A2B-AD6A-9CEE506784A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27">
              <a:extLst>
                <a:ext uri="{FF2B5EF4-FFF2-40B4-BE49-F238E27FC236}">
                  <a16:creationId xmlns:a16="http://schemas.microsoft.com/office/drawing/2014/main" xmlns="" id="{9D446EDE-C690-4461-8BF2-7634808FC8B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Rectangle 28">
              <a:extLst>
                <a:ext uri="{FF2B5EF4-FFF2-40B4-BE49-F238E27FC236}">
                  <a16:creationId xmlns:a16="http://schemas.microsoft.com/office/drawing/2014/main" xmlns="" id="{323F3D34-6531-4AD7-A8C6-195A090281A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6" name="Rectangle 29">
              <a:extLst>
                <a:ext uri="{FF2B5EF4-FFF2-40B4-BE49-F238E27FC236}">
                  <a16:creationId xmlns:a16="http://schemas.microsoft.com/office/drawing/2014/main" xmlns="" id="{B9B0AE3F-2350-435F-A9B0-C310BF87638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4" name="Isosceles Triangle 33">
              <a:extLst>
                <a:ext uri="{FF2B5EF4-FFF2-40B4-BE49-F238E27FC236}">
                  <a16:creationId xmlns:a16="http://schemas.microsoft.com/office/drawing/2014/main" xmlns="" id="{4EFA655C-9E50-4C14-A89E-AD7B648E4E2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8" name="Isosceles Triangle 34">
              <a:extLst>
                <a:ext uri="{FF2B5EF4-FFF2-40B4-BE49-F238E27FC236}">
                  <a16:creationId xmlns:a16="http://schemas.microsoft.com/office/drawing/2014/main" xmlns="" id="{3E843863-7D25-4C01-9A17-E817CB6D998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37" name="Rectangle 36">
            <a:extLst>
              <a:ext uri="{FF2B5EF4-FFF2-40B4-BE49-F238E27FC236}">
                <a16:creationId xmlns:a16="http://schemas.microsoft.com/office/drawing/2014/main" xmlns="" id="{7941F9B1-B01B-4A84-89D9-B169AEB4E45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Espaço Reservado para Conteúdo 6" descr="Uma imagem contendo texto&#10;&#10;Descrição gerada com muito alta confiança">
            <a:extLst>
              <a:ext uri="{FF2B5EF4-FFF2-40B4-BE49-F238E27FC236}">
                <a16:creationId xmlns:a16="http://schemas.microsoft.com/office/drawing/2014/main" xmlns="" id="{19A4019F-B102-4DCF-9AB2-1977A6B41F16}"/>
              </a:ext>
            </a:extLst>
          </p:cNvPr>
          <p:cNvPicPr>
            <a:picLocks noGrp="1" noChangeAspect="1"/>
          </p:cNvPicPr>
          <p:nvPr>
            <p:ph idx="1"/>
          </p:nvPr>
        </p:nvPicPr>
        <p:blipFill rotWithShape="1">
          <a:blip r:embed="rId2"/>
          <a:srcRect/>
          <a:stretch/>
        </p:blipFill>
        <p:spPr>
          <a:xfrm>
            <a:off x="489002" y="763417"/>
            <a:ext cx="11225986" cy="5332344"/>
          </a:xfrm>
          <a:prstGeom prst="rect">
            <a:avLst/>
          </a:prstGeom>
        </p:spPr>
      </p:pic>
    </p:spTree>
    <p:extLst>
      <p:ext uri="{BB962C8B-B14F-4D97-AF65-F5344CB8AC3E}">
        <p14:creationId xmlns:p14="http://schemas.microsoft.com/office/powerpoint/2010/main" xmlns="" val="4396118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xmlns="" id="{609316A9-990D-4EC3-A671-70EE5C1493A4}"/>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0" y="-8467"/>
            <a:ext cx="12192000" cy="6866467"/>
            <a:chOff x="0" y="-8467"/>
            <a:chExt cx="12192000" cy="6866467"/>
          </a:xfrm>
        </p:grpSpPr>
        <p:cxnSp>
          <p:nvCxnSpPr>
            <p:cNvPr id="10" name="Straight Connector 9">
              <a:extLst>
                <a:ext uri="{FF2B5EF4-FFF2-40B4-BE49-F238E27FC236}">
                  <a16:creationId xmlns:a16="http://schemas.microsoft.com/office/drawing/2014/main" xmlns="" id="{9B0C6109-9159-49CA-AD7A-F9035539DB7F}"/>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xmlns=""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xmlns="" id="{686F14F5-308C-4EB6-87AB-05DE9501B1AA}"/>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xmlns=""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a:extLst>
                <a:ext uri="{FF2B5EF4-FFF2-40B4-BE49-F238E27FC236}">
                  <a16:creationId xmlns:a16="http://schemas.microsoft.com/office/drawing/2014/main" xmlns="" id="{BA032363-A188-47C5-9D59-9B788809DCD2}"/>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a:extLst>
                <a:ext uri="{FF2B5EF4-FFF2-40B4-BE49-F238E27FC236}">
                  <a16:creationId xmlns:a16="http://schemas.microsoft.com/office/drawing/2014/main" xmlns="" id="{2C4077DF-6BB9-4069-AD28-6B1664EBB06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xmlns="" id="{1D2B8B50-3419-41ED-9A9F-3CF9EEBBD3F2}"/>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a:extLst>
                <a:ext uri="{FF2B5EF4-FFF2-40B4-BE49-F238E27FC236}">
                  <a16:creationId xmlns:a16="http://schemas.microsoft.com/office/drawing/2014/main" xmlns="" id="{5C640498-2E73-4FA2-BEB6-C3596A458C8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a:extLst>
                <a:ext uri="{FF2B5EF4-FFF2-40B4-BE49-F238E27FC236}">
                  <a16:creationId xmlns:a16="http://schemas.microsoft.com/office/drawing/2014/main" xmlns="" id="{3240EEFC-4112-4C39-A816-C815774F6D6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a:extLst>
                <a:ext uri="{FF2B5EF4-FFF2-40B4-BE49-F238E27FC236}">
                  <a16:creationId xmlns:a16="http://schemas.microsoft.com/office/drawing/2014/main" xmlns="" id="{ADF362B0-03EA-4800-9FAA-9F128587E42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xmlns="" id="{0BA84559-2F4C-4795-9246-4C563F942DB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xmlns="" id="{FA77A1AA-CA47-4A91-A0A1-0A8CE31A985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1" name="Rectangle 20">
            <a:extLst>
              <a:ext uri="{FF2B5EF4-FFF2-40B4-BE49-F238E27FC236}">
                <a16:creationId xmlns:a16="http://schemas.microsoft.com/office/drawing/2014/main" xmlns="" id="{03E8462A-FEBA-4848-81CC-3F8DA3E477B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xmlns="" id="{2109F83F-40FE-4DB3-84CC-09FB3340D06D}"/>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0" y="-8467"/>
            <a:ext cx="12192000" cy="6866467"/>
            <a:chOff x="0" y="-8467"/>
            <a:chExt cx="12192000" cy="6866467"/>
          </a:xfrm>
        </p:grpSpPr>
        <p:cxnSp>
          <p:nvCxnSpPr>
            <p:cNvPr id="24" name="Straight Connector 23">
              <a:extLst>
                <a:ext uri="{FF2B5EF4-FFF2-40B4-BE49-F238E27FC236}">
                  <a16:creationId xmlns:a16="http://schemas.microsoft.com/office/drawing/2014/main" xmlns="" id="{1DE492D7-C3C3-48FF-80C8-37021EA0262F}"/>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xmlns=""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5" name="Rectangle 23">
              <a:extLst>
                <a:ext uri="{FF2B5EF4-FFF2-40B4-BE49-F238E27FC236}">
                  <a16:creationId xmlns:a16="http://schemas.microsoft.com/office/drawing/2014/main" xmlns="" id="{0B30FF97-2E9A-490A-AED2-90BA2E0EC17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xmlns="" id="{B6D53C7D-A312-47B6-A66A-230A19CFACA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a:extLst>
                <a:ext uri="{FF2B5EF4-FFF2-40B4-BE49-F238E27FC236}">
                  <a16:creationId xmlns:a16="http://schemas.microsoft.com/office/drawing/2014/main" xmlns="" id="{9329D58C-0D2E-4A2B-AD6A-9CEE506784A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a:extLst>
                <a:ext uri="{FF2B5EF4-FFF2-40B4-BE49-F238E27FC236}">
                  <a16:creationId xmlns:a16="http://schemas.microsoft.com/office/drawing/2014/main" xmlns="" id="{9D446EDE-C690-4461-8BF2-7634808FC8B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a:extLst>
                <a:ext uri="{FF2B5EF4-FFF2-40B4-BE49-F238E27FC236}">
                  <a16:creationId xmlns:a16="http://schemas.microsoft.com/office/drawing/2014/main" xmlns="" id="{323F3D34-6531-4AD7-A8C6-195A090281A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a:extLst>
                <a:ext uri="{FF2B5EF4-FFF2-40B4-BE49-F238E27FC236}">
                  <a16:creationId xmlns:a16="http://schemas.microsoft.com/office/drawing/2014/main" xmlns="" id="{B9B0AE3F-2350-435F-A9B0-C310BF87638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a:extLst>
                <a:ext uri="{FF2B5EF4-FFF2-40B4-BE49-F238E27FC236}">
                  <a16:creationId xmlns:a16="http://schemas.microsoft.com/office/drawing/2014/main" xmlns="" id="{4EFA655C-9E50-4C14-A89E-AD7B648E4E2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Isosceles Triangle 31">
              <a:extLst>
                <a:ext uri="{FF2B5EF4-FFF2-40B4-BE49-F238E27FC236}">
                  <a16:creationId xmlns:a16="http://schemas.microsoft.com/office/drawing/2014/main" xmlns="" id="{3E843863-7D25-4C01-9A17-E817CB6D998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34" name="Rectangle 33">
            <a:extLst>
              <a:ext uri="{FF2B5EF4-FFF2-40B4-BE49-F238E27FC236}">
                <a16:creationId xmlns:a16="http://schemas.microsoft.com/office/drawing/2014/main" xmlns="" id="{7941F9B1-B01B-4A84-89D9-B169AEB4E45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Espaço Reservado para Conteúdo 4">
            <a:extLst>
              <a:ext uri="{FF2B5EF4-FFF2-40B4-BE49-F238E27FC236}">
                <a16:creationId xmlns:a16="http://schemas.microsoft.com/office/drawing/2014/main" xmlns="" id="{F0BFEA65-2069-4732-A0D4-126E7EE402D7}"/>
              </a:ext>
            </a:extLst>
          </p:cNvPr>
          <p:cNvPicPr>
            <a:picLocks noGrp="1" noChangeAspect="1"/>
          </p:cNvPicPr>
          <p:nvPr>
            <p:ph idx="1"/>
          </p:nvPr>
        </p:nvPicPr>
        <p:blipFill>
          <a:blip r:embed="rId2"/>
          <a:stretch>
            <a:fillRect/>
          </a:stretch>
        </p:blipFill>
        <p:spPr>
          <a:xfrm>
            <a:off x="489002" y="763417"/>
            <a:ext cx="11225986" cy="5332344"/>
          </a:xfrm>
          <a:prstGeom prst="rect">
            <a:avLst/>
          </a:prstGeom>
        </p:spPr>
      </p:pic>
    </p:spTree>
    <p:extLst>
      <p:ext uri="{BB962C8B-B14F-4D97-AF65-F5344CB8AC3E}">
        <p14:creationId xmlns:p14="http://schemas.microsoft.com/office/powerpoint/2010/main" xmlns="" val="2207438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EF082431-6086-4B2B-AE9F-EA54364002CD}"/>
              </a:ext>
            </a:extLst>
          </p:cNvPr>
          <p:cNvSpPr>
            <a:spLocks noGrp="1"/>
          </p:cNvSpPr>
          <p:nvPr>
            <p:ph type="title"/>
          </p:nvPr>
        </p:nvSpPr>
        <p:spPr/>
        <p:txBody>
          <a:bodyPr/>
          <a:lstStyle/>
          <a:p>
            <a:r>
              <a:rPr lang="pt-BR" dirty="0"/>
              <a:t>Processador: Componentes principais</a:t>
            </a:r>
          </a:p>
        </p:txBody>
      </p:sp>
      <p:sp>
        <p:nvSpPr>
          <p:cNvPr id="3" name="Espaço Reservado para Conteúdo 2">
            <a:extLst>
              <a:ext uri="{FF2B5EF4-FFF2-40B4-BE49-F238E27FC236}">
                <a16:creationId xmlns:a16="http://schemas.microsoft.com/office/drawing/2014/main" xmlns="" id="{957C4A37-5246-4CE8-A464-D193AB4243CF}"/>
              </a:ext>
            </a:extLst>
          </p:cNvPr>
          <p:cNvSpPr>
            <a:spLocks noGrp="1"/>
          </p:cNvSpPr>
          <p:nvPr>
            <p:ph idx="1"/>
          </p:nvPr>
        </p:nvSpPr>
        <p:spPr/>
        <p:txBody>
          <a:bodyPr/>
          <a:lstStyle/>
          <a:p>
            <a:pPr algn="just"/>
            <a:r>
              <a:rPr lang="pt-BR" dirty="0"/>
              <a:t>Enquanto o bloco operativo costuma ser um </a:t>
            </a:r>
            <a:r>
              <a:rPr lang="pt-BR" dirty="0">
                <a:solidFill>
                  <a:srgbClr val="002060"/>
                </a:solidFill>
              </a:rPr>
              <a:t>circuito digital</a:t>
            </a:r>
            <a:r>
              <a:rPr lang="pt-BR" dirty="0"/>
              <a:t>, o bloco e controle pode ser implementado como um circuito digital, ou como uma </a:t>
            </a:r>
            <a:r>
              <a:rPr lang="pt-BR" dirty="0">
                <a:solidFill>
                  <a:srgbClr val="002060"/>
                </a:solidFill>
              </a:rPr>
              <a:t>maquina de estados</a:t>
            </a:r>
            <a:r>
              <a:rPr lang="pt-BR" dirty="0"/>
              <a:t> ou como uma </a:t>
            </a:r>
            <a:r>
              <a:rPr lang="pt-BR" dirty="0">
                <a:solidFill>
                  <a:srgbClr val="002060"/>
                </a:solidFill>
              </a:rPr>
              <a:t>ROM</a:t>
            </a:r>
            <a:r>
              <a:rPr lang="pt-BR" dirty="0"/>
              <a:t> sequenciando um </a:t>
            </a:r>
            <a:r>
              <a:rPr lang="pt-BR" dirty="0">
                <a:solidFill>
                  <a:srgbClr val="002060"/>
                </a:solidFill>
              </a:rPr>
              <a:t>microprograma</a:t>
            </a:r>
            <a:r>
              <a:rPr lang="pt-BR" dirty="0"/>
              <a:t>.</a:t>
            </a:r>
          </a:p>
          <a:p>
            <a:pPr algn="just"/>
            <a:r>
              <a:rPr lang="pt-BR" dirty="0"/>
              <a:t>Essas diferentes possíveis implementações tem forte impacto na arquitetura e desempenho do processador, que pode se tornar </a:t>
            </a:r>
            <a:r>
              <a:rPr lang="pt-BR" dirty="0">
                <a:solidFill>
                  <a:srgbClr val="002060"/>
                </a:solidFill>
              </a:rPr>
              <a:t>RISC</a:t>
            </a:r>
            <a:r>
              <a:rPr lang="pt-BR" dirty="0"/>
              <a:t> ou </a:t>
            </a:r>
            <a:r>
              <a:rPr lang="pt-BR" dirty="0">
                <a:solidFill>
                  <a:srgbClr val="002060"/>
                </a:solidFill>
              </a:rPr>
              <a:t>CISC</a:t>
            </a:r>
            <a:r>
              <a:rPr lang="pt-BR" dirty="0"/>
              <a:t>, </a:t>
            </a:r>
            <a:r>
              <a:rPr lang="pt-BR" dirty="0">
                <a:solidFill>
                  <a:srgbClr val="002060"/>
                </a:solidFill>
              </a:rPr>
              <a:t>monociclo</a:t>
            </a:r>
            <a:r>
              <a:rPr lang="pt-BR" dirty="0"/>
              <a:t>, </a:t>
            </a:r>
            <a:r>
              <a:rPr lang="pt-BR" dirty="0">
                <a:solidFill>
                  <a:srgbClr val="002060"/>
                </a:solidFill>
              </a:rPr>
              <a:t>multiciclo</a:t>
            </a:r>
            <a:r>
              <a:rPr lang="pt-BR" dirty="0"/>
              <a:t> ou com </a:t>
            </a:r>
            <a:r>
              <a:rPr lang="pt-BR" dirty="0">
                <a:solidFill>
                  <a:srgbClr val="002060"/>
                </a:solidFill>
              </a:rPr>
              <a:t>pipeline</a:t>
            </a:r>
            <a:r>
              <a:rPr lang="pt-BR" dirty="0"/>
              <a:t>.</a:t>
            </a:r>
          </a:p>
        </p:txBody>
      </p:sp>
    </p:spTree>
    <p:extLst>
      <p:ext uri="{BB962C8B-B14F-4D97-AF65-F5344CB8AC3E}">
        <p14:creationId xmlns:p14="http://schemas.microsoft.com/office/powerpoint/2010/main" xmlns="" val="23011535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EF082431-6086-4B2B-AE9F-EA54364002CD}"/>
              </a:ext>
            </a:extLst>
          </p:cNvPr>
          <p:cNvSpPr>
            <a:spLocks noGrp="1"/>
          </p:cNvSpPr>
          <p:nvPr>
            <p:ph type="title"/>
          </p:nvPr>
        </p:nvSpPr>
        <p:spPr/>
        <p:txBody>
          <a:bodyPr/>
          <a:lstStyle/>
          <a:p>
            <a:r>
              <a:rPr lang="pt-BR" dirty="0"/>
              <a:t>Processador: Componentes principais</a:t>
            </a:r>
          </a:p>
        </p:txBody>
      </p:sp>
      <p:sp>
        <p:nvSpPr>
          <p:cNvPr id="3" name="Espaço Reservado para Conteúdo 2">
            <a:extLst>
              <a:ext uri="{FF2B5EF4-FFF2-40B4-BE49-F238E27FC236}">
                <a16:creationId xmlns:a16="http://schemas.microsoft.com/office/drawing/2014/main" xmlns="" id="{957C4A37-5246-4CE8-A464-D193AB4243CF}"/>
              </a:ext>
            </a:extLst>
          </p:cNvPr>
          <p:cNvSpPr>
            <a:spLocks noGrp="1"/>
          </p:cNvSpPr>
          <p:nvPr>
            <p:ph idx="1"/>
          </p:nvPr>
        </p:nvSpPr>
        <p:spPr/>
        <p:txBody>
          <a:bodyPr/>
          <a:lstStyle/>
          <a:p>
            <a:pPr algn="just"/>
            <a:r>
              <a:rPr lang="pt-BR" dirty="0"/>
              <a:t>O </a:t>
            </a:r>
            <a:r>
              <a:rPr lang="pt-BR" dirty="0">
                <a:solidFill>
                  <a:srgbClr val="002060"/>
                </a:solidFill>
              </a:rPr>
              <a:t>bloco operativo</a:t>
            </a:r>
            <a:r>
              <a:rPr lang="pt-BR" dirty="0"/>
              <a:t> costuma conter ainda muitos componentes importantes, como </a:t>
            </a:r>
            <a:r>
              <a:rPr lang="pt-BR" dirty="0">
                <a:solidFill>
                  <a:srgbClr val="002060"/>
                </a:solidFill>
              </a:rPr>
              <a:t>registradores da CPU</a:t>
            </a:r>
            <a:r>
              <a:rPr lang="pt-BR" dirty="0"/>
              <a:t>, que especificam seu </a:t>
            </a:r>
            <a:r>
              <a:rPr lang="pt-BR" dirty="0">
                <a:solidFill>
                  <a:srgbClr val="002060"/>
                </a:solidFill>
              </a:rPr>
              <a:t>estado</a:t>
            </a:r>
            <a:r>
              <a:rPr lang="pt-BR" dirty="0"/>
              <a:t>, e uma ou mais </a:t>
            </a:r>
            <a:r>
              <a:rPr lang="pt-BR" dirty="0">
                <a:solidFill>
                  <a:srgbClr val="002060"/>
                </a:solidFill>
              </a:rPr>
              <a:t>unidades de execução</a:t>
            </a:r>
            <a:r>
              <a:rPr lang="pt-BR" dirty="0"/>
              <a:t>, responsáveis por executar a operação especificada numa instrução. Um dos elementos mais “famosos” da unidade de execução é  a </a:t>
            </a:r>
            <a:r>
              <a:rPr lang="pt-BR" dirty="0">
                <a:solidFill>
                  <a:srgbClr val="002060"/>
                </a:solidFill>
              </a:rPr>
              <a:t>Unidade Lógica e Aritmética (ULA)</a:t>
            </a:r>
            <a:r>
              <a:rPr lang="pt-BR" dirty="0"/>
              <a:t>.</a:t>
            </a:r>
          </a:p>
          <a:p>
            <a:pPr algn="just"/>
            <a:r>
              <a:rPr lang="pt-BR" dirty="0"/>
              <a:t>O bloco operativo, e mais comumente as unidades de execução, são responsáveis por executar principalmente operações de </a:t>
            </a:r>
            <a:r>
              <a:rPr lang="pt-BR" dirty="0">
                <a:solidFill>
                  <a:srgbClr val="002060"/>
                </a:solidFill>
              </a:rPr>
              <a:t>transferência de dados</a:t>
            </a:r>
            <a:r>
              <a:rPr lang="pt-BR" dirty="0"/>
              <a:t>, operações </a:t>
            </a:r>
            <a:r>
              <a:rPr lang="pt-BR" dirty="0">
                <a:solidFill>
                  <a:srgbClr val="002060"/>
                </a:solidFill>
              </a:rPr>
              <a:t>aritméticas inteiras e em ponto flutuante</a:t>
            </a:r>
            <a:r>
              <a:rPr lang="pt-BR" dirty="0"/>
              <a:t>, operações </a:t>
            </a:r>
            <a:r>
              <a:rPr lang="pt-BR" dirty="0">
                <a:solidFill>
                  <a:srgbClr val="002060"/>
                </a:solidFill>
              </a:rPr>
              <a:t>lógicas e de deslocamento</a:t>
            </a:r>
            <a:r>
              <a:rPr lang="pt-BR" dirty="0"/>
              <a:t>, e operações de </a:t>
            </a:r>
            <a:r>
              <a:rPr lang="pt-BR" dirty="0">
                <a:solidFill>
                  <a:srgbClr val="002060"/>
                </a:solidFill>
              </a:rPr>
              <a:t>desvio do fluxo de execução</a:t>
            </a:r>
            <a:r>
              <a:rPr lang="pt-BR" dirty="0"/>
              <a:t>.</a:t>
            </a:r>
          </a:p>
        </p:txBody>
      </p:sp>
    </p:spTree>
    <p:extLst>
      <p:ext uri="{BB962C8B-B14F-4D97-AF65-F5344CB8AC3E}">
        <p14:creationId xmlns:p14="http://schemas.microsoft.com/office/powerpoint/2010/main" xmlns="" val="11988435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xmlns="" id="{28460BD8-AE3F-4AC9-9D0B-717052AA5D3A}"/>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xmlns="" id="{54420CFE-F482-466E-9E1E-C78513C0B85D}"/>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xmlns=""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xmlns="" id="{5331032B-BD21-4BDA-920C-12E358052567}"/>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xmlns=""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xmlns="" id="{E7514DA3-59E7-409E-8A3B-AD097F6E564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5">
              <a:extLst>
                <a:ext uri="{FF2B5EF4-FFF2-40B4-BE49-F238E27FC236}">
                  <a16:creationId xmlns:a16="http://schemas.microsoft.com/office/drawing/2014/main" xmlns="" id="{57B9A2A6-3BE4-4599-9364-F71C5BFD61F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Isosceles Triangle 14">
              <a:extLst>
                <a:ext uri="{FF2B5EF4-FFF2-40B4-BE49-F238E27FC236}">
                  <a16:creationId xmlns:a16="http://schemas.microsoft.com/office/drawing/2014/main" xmlns="" id="{4FD744C6-4ED8-4BC9-BF68-6BDF701C5DB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7">
              <a:extLst>
                <a:ext uri="{FF2B5EF4-FFF2-40B4-BE49-F238E27FC236}">
                  <a16:creationId xmlns:a16="http://schemas.microsoft.com/office/drawing/2014/main" xmlns="" id="{092C5BAD-C911-4F8F-A1C5-470268BE668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8">
              <a:extLst>
                <a:ext uri="{FF2B5EF4-FFF2-40B4-BE49-F238E27FC236}">
                  <a16:creationId xmlns:a16="http://schemas.microsoft.com/office/drawing/2014/main" xmlns="" id="{B133D0C8-4EC4-424F-8E70-0482D5B1B65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9">
              <a:extLst>
                <a:ext uri="{FF2B5EF4-FFF2-40B4-BE49-F238E27FC236}">
                  <a16:creationId xmlns:a16="http://schemas.microsoft.com/office/drawing/2014/main" xmlns="" id="{7B1532A0-F4B3-4DE8-B18F-740CAAD25AC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xmlns="" id="{8EFDD162-BBBA-4062-8BBF-53DBA109137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xmlns="" id="{DCFC9E65-3E19-4483-B952-25D29683CA5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22" name="Rectangle 21">
            <a:extLst>
              <a:ext uri="{FF2B5EF4-FFF2-40B4-BE49-F238E27FC236}">
                <a16:creationId xmlns:a16="http://schemas.microsoft.com/office/drawing/2014/main" xmlns="" id="{9179DE42-5613-4B35-A1E6-6CCBAA13C74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4" name="Straight Connector 23">
            <a:extLst>
              <a:ext uri="{FF2B5EF4-FFF2-40B4-BE49-F238E27FC236}">
                <a16:creationId xmlns:a16="http://schemas.microsoft.com/office/drawing/2014/main" xmlns="" id="{EB898B32-3891-4C3A-8F58-C5969D2E9033}"/>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1448300" y="0"/>
            <a:ext cx="1219200" cy="6858000"/>
          </a:xfrm>
          <a:prstGeom prst="line">
            <a:avLst/>
          </a:prstGeom>
          <a:ln w="9525">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51" name="Straight Connector 25">
            <a:extLst>
              <a:ext uri="{FF2B5EF4-FFF2-40B4-BE49-F238E27FC236}">
                <a16:creationId xmlns:a16="http://schemas.microsoft.com/office/drawing/2014/main" xmlns="" id="{4AE4806D-B8F9-4679-A68A-9BD21C01A301}"/>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flipH="1">
            <a:off x="67175" y="3681413"/>
            <a:ext cx="4763558" cy="3176587"/>
          </a:xfrm>
          <a:prstGeom prst="line">
            <a:avLst/>
          </a:prstGeom>
          <a:ln w="9525">
            <a:solidFill>
              <a:schemeClr val="tx1">
                <a:lumMod val="50000"/>
                <a:lumOff val="50000"/>
                <a:alpha val="80000"/>
              </a:schemeClr>
            </a:solidFill>
          </a:ln>
        </p:spPr>
        <p:style>
          <a:lnRef idx="2">
            <a:schemeClr val="accent1"/>
          </a:lnRef>
          <a:fillRef idx="0">
            <a:schemeClr val="accent1"/>
          </a:fillRef>
          <a:effectRef idx="1">
            <a:schemeClr val="accent1"/>
          </a:effectRef>
          <a:fontRef idx="minor">
            <a:schemeClr val="tx1"/>
          </a:fontRef>
        </p:style>
      </p:cxnSp>
      <p:sp>
        <p:nvSpPr>
          <p:cNvPr id="52" name="Rectangle 23">
            <a:extLst>
              <a:ext uri="{FF2B5EF4-FFF2-40B4-BE49-F238E27FC236}">
                <a16:creationId xmlns:a16="http://schemas.microsoft.com/office/drawing/2014/main" xmlns="" id="{52FB45E9-914E-4471-AC87-E475CD51767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258764"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53" name="Rectangle 25">
            <a:extLst>
              <a:ext uri="{FF2B5EF4-FFF2-40B4-BE49-F238E27FC236}">
                <a16:creationId xmlns:a16="http://schemas.microsoft.com/office/drawing/2014/main" xmlns="" id="{C310626D-5743-49D4-8F7D-88C4F8F0577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680730"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54" name="Isosceles Triangle 31">
            <a:extLst>
              <a:ext uri="{FF2B5EF4-FFF2-40B4-BE49-F238E27FC236}">
                <a16:creationId xmlns:a16="http://schemas.microsoft.com/office/drawing/2014/main" xmlns="" id="{3C195FC1-B568-4C72-9902-34CB35DDD7A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009621"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4" name="Rectangle 27">
            <a:extLst>
              <a:ext uri="{FF2B5EF4-FFF2-40B4-BE49-F238E27FC236}">
                <a16:creationId xmlns:a16="http://schemas.microsoft.com/office/drawing/2014/main" xmlns="" id="{EF2BDF77-362C-43F0-8CBB-A969EC2AE0C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411788"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6" name="Isosceles Triangle 35">
            <a:extLst>
              <a:ext uri="{FF2B5EF4-FFF2-40B4-BE49-F238E27FC236}">
                <a16:creationId xmlns:a16="http://schemas.microsoft.com/office/drawing/2014/main" xmlns="" id="{4BE96B01-3929-432D-B8C2-ADBCB74C2EF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2448954"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8" name="Freeform: Shape 37">
            <a:extLst>
              <a:ext uri="{FF2B5EF4-FFF2-40B4-BE49-F238E27FC236}">
                <a16:creationId xmlns:a16="http://schemas.microsoft.com/office/drawing/2014/main" xmlns="" id="{2A6FCDE6-CDE2-4C51-B18E-A95CFB67971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3016287" y="-8467"/>
            <a:ext cx="9175713" cy="6866467"/>
          </a:xfrm>
          <a:custGeom>
            <a:avLst/>
            <a:gdLst>
              <a:gd name="connsiteX0" fmla="*/ 0 w 9175713"/>
              <a:gd name="connsiteY0" fmla="*/ 0 h 6866467"/>
              <a:gd name="connsiteX1" fmla="*/ 1249825 w 9175713"/>
              <a:gd name="connsiteY1" fmla="*/ 0 h 6866467"/>
              <a:gd name="connsiteX2" fmla="*/ 1249825 w 9175713"/>
              <a:gd name="connsiteY2" fmla="*/ 8467 h 6866467"/>
              <a:gd name="connsiteX3" fmla="*/ 9175713 w 9175713"/>
              <a:gd name="connsiteY3" fmla="*/ 8467 h 6866467"/>
              <a:gd name="connsiteX4" fmla="*/ 9175713 w 9175713"/>
              <a:gd name="connsiteY4" fmla="*/ 6866467 h 6866467"/>
              <a:gd name="connsiteX5" fmla="*/ 1249825 w 9175713"/>
              <a:gd name="connsiteY5" fmla="*/ 6866467 h 6866467"/>
              <a:gd name="connsiteX6" fmla="*/ 1109382 w 9175713"/>
              <a:gd name="connsiteY6" fmla="*/ 6866467 h 686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75713" h="6866467">
                <a:moveTo>
                  <a:pt x="0" y="0"/>
                </a:moveTo>
                <a:lnTo>
                  <a:pt x="1249825" y="0"/>
                </a:lnTo>
                <a:lnTo>
                  <a:pt x="1249825" y="8467"/>
                </a:lnTo>
                <a:lnTo>
                  <a:pt x="9175713" y="8467"/>
                </a:lnTo>
                <a:lnTo>
                  <a:pt x="9175713" y="6866467"/>
                </a:lnTo>
                <a:lnTo>
                  <a:pt x="1249825" y="6866467"/>
                </a:lnTo>
                <a:lnTo>
                  <a:pt x="1109382" y="686646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ítulo 3">
            <a:extLst>
              <a:ext uri="{FF2B5EF4-FFF2-40B4-BE49-F238E27FC236}">
                <a16:creationId xmlns:a16="http://schemas.microsoft.com/office/drawing/2014/main" xmlns="" id="{100E2021-02EC-4390-A639-26A8FD98D35C}"/>
              </a:ext>
            </a:extLst>
          </p:cNvPr>
          <p:cNvSpPr>
            <a:spLocks noGrp="1"/>
          </p:cNvSpPr>
          <p:nvPr>
            <p:ph type="title"/>
          </p:nvPr>
        </p:nvSpPr>
        <p:spPr>
          <a:xfrm>
            <a:off x="4419136" y="1020871"/>
            <a:ext cx="6960759" cy="2849671"/>
          </a:xfrm>
        </p:spPr>
        <p:txBody>
          <a:bodyPr vert="horz" lIns="91440" tIns="45720" rIns="91440" bIns="45720" rtlCol="0" anchor="b">
            <a:normAutofit/>
          </a:bodyPr>
          <a:lstStyle/>
          <a:p>
            <a:r>
              <a:rPr lang="pt-BR" sz="6000" dirty="0">
                <a:solidFill>
                  <a:srgbClr val="FFFFFF"/>
                </a:solidFill>
              </a:rPr>
              <a:t>Processador</a:t>
            </a:r>
          </a:p>
        </p:txBody>
      </p:sp>
      <p:sp>
        <p:nvSpPr>
          <p:cNvPr id="5" name="Espaço Reservado para Texto 4">
            <a:extLst>
              <a:ext uri="{FF2B5EF4-FFF2-40B4-BE49-F238E27FC236}">
                <a16:creationId xmlns:a16="http://schemas.microsoft.com/office/drawing/2014/main" xmlns="" id="{FD3AA82F-31F7-4A6D-998D-32A7E59EC87E}"/>
              </a:ext>
            </a:extLst>
          </p:cNvPr>
          <p:cNvSpPr>
            <a:spLocks noGrp="1"/>
          </p:cNvSpPr>
          <p:nvPr>
            <p:ph type="body" idx="1"/>
          </p:nvPr>
        </p:nvSpPr>
        <p:spPr>
          <a:xfrm>
            <a:off x="4548104" y="3962088"/>
            <a:ext cx="6112077" cy="1186108"/>
          </a:xfrm>
        </p:spPr>
        <p:txBody>
          <a:bodyPr vert="horz" lIns="91440" tIns="45720" rIns="91440" bIns="45720" rtlCol="0" anchor="t">
            <a:normAutofit/>
          </a:bodyPr>
          <a:lstStyle/>
          <a:p>
            <a:r>
              <a:rPr lang="pt-BR" sz="2800" dirty="0">
                <a:solidFill>
                  <a:srgbClr val="FFFFFF">
                    <a:alpha val="70000"/>
                  </a:srgbClr>
                </a:solidFill>
              </a:rPr>
              <a:t>Introdução</a:t>
            </a:r>
            <a:endParaRPr lang="pt-BR" sz="1800" dirty="0">
              <a:solidFill>
                <a:srgbClr val="FFFFFF">
                  <a:alpha val="70000"/>
                </a:srgbClr>
              </a:solidFill>
            </a:endParaRPr>
          </a:p>
          <a:p>
            <a:endParaRPr lang="en-US" sz="1800" dirty="0">
              <a:solidFill>
                <a:srgbClr val="FFFFFF">
                  <a:alpha val="70000"/>
                </a:srgbClr>
              </a:solidFill>
            </a:endParaRPr>
          </a:p>
        </p:txBody>
      </p:sp>
      <p:sp>
        <p:nvSpPr>
          <p:cNvPr id="40" name="Isosceles Triangle 39">
            <a:extLst>
              <a:ext uri="{FF2B5EF4-FFF2-40B4-BE49-F238E27FC236}">
                <a16:creationId xmlns:a16="http://schemas.microsoft.com/office/drawing/2014/main" xmlns="" id="{9D2E8756-2465-473A-BA2A-2DB1D622474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a:off x="4062562" y="3271487"/>
            <a:ext cx="220660" cy="186439"/>
          </a:xfrm>
          <a:prstGeom prs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xmlns="" val="2780478471"/>
      </p:ext>
    </p:extLst>
  </p:cSld>
  <p:clrMapOvr>
    <a:overrideClrMapping bg1="dk1" tx1="lt1" bg2="dk2" tx2="lt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EF082431-6086-4B2B-AE9F-EA54364002CD}"/>
              </a:ext>
            </a:extLst>
          </p:cNvPr>
          <p:cNvSpPr>
            <a:spLocks noGrp="1"/>
          </p:cNvSpPr>
          <p:nvPr>
            <p:ph type="title"/>
          </p:nvPr>
        </p:nvSpPr>
        <p:spPr/>
        <p:txBody>
          <a:bodyPr/>
          <a:lstStyle/>
          <a:p>
            <a:r>
              <a:rPr lang="pt-BR" dirty="0"/>
              <a:t>Processador: Componentes principais</a:t>
            </a:r>
          </a:p>
        </p:txBody>
      </p:sp>
      <p:sp>
        <p:nvSpPr>
          <p:cNvPr id="3" name="Espaço Reservado para Conteúdo 2">
            <a:extLst>
              <a:ext uri="{FF2B5EF4-FFF2-40B4-BE49-F238E27FC236}">
                <a16:creationId xmlns:a16="http://schemas.microsoft.com/office/drawing/2014/main" xmlns="" id="{957C4A37-5246-4CE8-A464-D193AB4243CF}"/>
              </a:ext>
            </a:extLst>
          </p:cNvPr>
          <p:cNvSpPr>
            <a:spLocks noGrp="1"/>
          </p:cNvSpPr>
          <p:nvPr>
            <p:ph idx="1"/>
          </p:nvPr>
        </p:nvSpPr>
        <p:spPr/>
        <p:txBody>
          <a:bodyPr/>
          <a:lstStyle/>
          <a:p>
            <a:pPr algn="just"/>
            <a:r>
              <a:rPr lang="pt-BR" dirty="0"/>
              <a:t>Por questões de desempenho, os processadores também “encapsulam” outros componentes, dos quais destacam-se a </a:t>
            </a:r>
            <a:r>
              <a:rPr lang="pt-BR" dirty="0">
                <a:solidFill>
                  <a:srgbClr val="002060"/>
                </a:solidFill>
              </a:rPr>
              <a:t>Unidade de Gerenciamento de Memória</a:t>
            </a:r>
            <a:r>
              <a:rPr lang="pt-BR" dirty="0"/>
              <a:t> e pelo menos o </a:t>
            </a:r>
            <a:r>
              <a:rPr lang="pt-BR" dirty="0">
                <a:solidFill>
                  <a:srgbClr val="002060"/>
                </a:solidFill>
              </a:rPr>
              <a:t>primeiro nível de memória cache</a:t>
            </a:r>
            <a:r>
              <a:rPr lang="pt-BR" dirty="0"/>
              <a:t>.</a:t>
            </a:r>
          </a:p>
        </p:txBody>
      </p:sp>
    </p:spTree>
    <p:extLst>
      <p:ext uri="{BB962C8B-B14F-4D97-AF65-F5344CB8AC3E}">
        <p14:creationId xmlns:p14="http://schemas.microsoft.com/office/powerpoint/2010/main" xmlns="" val="204411033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EF082431-6086-4B2B-AE9F-EA54364002CD}"/>
              </a:ext>
            </a:extLst>
          </p:cNvPr>
          <p:cNvSpPr>
            <a:spLocks noGrp="1"/>
          </p:cNvSpPr>
          <p:nvPr>
            <p:ph type="title"/>
          </p:nvPr>
        </p:nvSpPr>
        <p:spPr/>
        <p:txBody>
          <a:bodyPr/>
          <a:lstStyle/>
          <a:p>
            <a:r>
              <a:rPr lang="pt-BR" dirty="0"/>
              <a:t>Processador: Componentes principais</a:t>
            </a:r>
          </a:p>
        </p:txBody>
      </p:sp>
      <p:sp>
        <p:nvSpPr>
          <p:cNvPr id="3" name="Espaço Reservado para Conteúdo 2">
            <a:extLst>
              <a:ext uri="{FF2B5EF4-FFF2-40B4-BE49-F238E27FC236}">
                <a16:creationId xmlns:a16="http://schemas.microsoft.com/office/drawing/2014/main" xmlns="" id="{957C4A37-5246-4CE8-A464-D193AB4243CF}"/>
              </a:ext>
            </a:extLst>
          </p:cNvPr>
          <p:cNvSpPr>
            <a:spLocks noGrp="1"/>
          </p:cNvSpPr>
          <p:nvPr>
            <p:ph idx="1"/>
          </p:nvPr>
        </p:nvSpPr>
        <p:spPr/>
        <p:txBody>
          <a:bodyPr/>
          <a:lstStyle/>
          <a:p>
            <a:pPr algn="just"/>
            <a:r>
              <a:rPr lang="pt-BR" dirty="0"/>
              <a:t>A </a:t>
            </a:r>
            <a:r>
              <a:rPr lang="pt-BR" dirty="0">
                <a:solidFill>
                  <a:srgbClr val="002060"/>
                </a:solidFill>
              </a:rPr>
              <a:t>MMU (Memory Management Unit)</a:t>
            </a:r>
            <a:r>
              <a:rPr lang="pt-BR" dirty="0"/>
              <a:t> é o responsável por fazer </a:t>
            </a:r>
            <a:r>
              <a:rPr lang="pt-BR" dirty="0">
                <a:solidFill>
                  <a:srgbClr val="002060"/>
                </a:solidFill>
              </a:rPr>
              <a:t>tradução de endereços</a:t>
            </a:r>
            <a:r>
              <a:rPr lang="pt-BR" dirty="0"/>
              <a:t>, o que é indispensável para a </a:t>
            </a:r>
            <a:r>
              <a:rPr lang="pt-BR" dirty="0">
                <a:solidFill>
                  <a:srgbClr val="002060"/>
                </a:solidFill>
              </a:rPr>
              <a:t>relocação de código</a:t>
            </a:r>
            <a:r>
              <a:rPr lang="pt-BR" dirty="0"/>
              <a:t> e para a </a:t>
            </a:r>
            <a:r>
              <a:rPr lang="pt-BR" dirty="0">
                <a:solidFill>
                  <a:srgbClr val="002060"/>
                </a:solidFill>
              </a:rPr>
              <a:t>memória virtual</a:t>
            </a:r>
            <a:r>
              <a:rPr lang="pt-BR" dirty="0"/>
              <a:t>.</a:t>
            </a:r>
          </a:p>
          <a:p>
            <a:pPr algn="just"/>
            <a:r>
              <a:rPr lang="pt-BR" dirty="0"/>
              <a:t>A </a:t>
            </a:r>
            <a:r>
              <a:rPr lang="pt-BR" dirty="0">
                <a:solidFill>
                  <a:srgbClr val="002060"/>
                </a:solidFill>
              </a:rPr>
              <a:t>memória cache</a:t>
            </a:r>
            <a:r>
              <a:rPr lang="pt-BR" dirty="0"/>
              <a:t>, que existe em vários níveis, armazena pequenas quantidades de dados e instruções </a:t>
            </a:r>
            <a:r>
              <a:rPr lang="pt-BR" dirty="0">
                <a:solidFill>
                  <a:srgbClr val="002060"/>
                </a:solidFill>
              </a:rPr>
              <a:t>recentemente utilizados</a:t>
            </a:r>
            <a:r>
              <a:rPr lang="pt-BR" dirty="0"/>
              <a:t>, para que possam ser </a:t>
            </a:r>
            <a:r>
              <a:rPr lang="pt-BR" dirty="0">
                <a:solidFill>
                  <a:srgbClr val="002060"/>
                </a:solidFill>
              </a:rPr>
              <a:t>acessados mais</a:t>
            </a:r>
            <a:r>
              <a:rPr lang="pt-BR" dirty="0"/>
              <a:t> rapidamente do que se fossem buscados na memória principal.</a:t>
            </a:r>
          </a:p>
        </p:txBody>
      </p:sp>
    </p:spTree>
    <p:extLst>
      <p:ext uri="{BB962C8B-B14F-4D97-AF65-F5344CB8AC3E}">
        <p14:creationId xmlns:p14="http://schemas.microsoft.com/office/powerpoint/2010/main" xmlns="" val="28300779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EF082431-6086-4B2B-AE9F-EA54364002CD}"/>
              </a:ext>
            </a:extLst>
          </p:cNvPr>
          <p:cNvSpPr>
            <a:spLocks noGrp="1"/>
          </p:cNvSpPr>
          <p:nvPr>
            <p:ph type="title"/>
          </p:nvPr>
        </p:nvSpPr>
        <p:spPr/>
        <p:txBody>
          <a:bodyPr/>
          <a:lstStyle/>
          <a:p>
            <a:r>
              <a:rPr lang="pt-BR" dirty="0"/>
              <a:t>Processador: Componentes principais</a:t>
            </a:r>
          </a:p>
        </p:txBody>
      </p:sp>
      <p:sp>
        <p:nvSpPr>
          <p:cNvPr id="3" name="Espaço Reservado para Conteúdo 2">
            <a:extLst>
              <a:ext uri="{FF2B5EF4-FFF2-40B4-BE49-F238E27FC236}">
                <a16:creationId xmlns:a16="http://schemas.microsoft.com/office/drawing/2014/main" xmlns="" id="{957C4A37-5246-4CE8-A464-D193AB4243CF}"/>
              </a:ext>
            </a:extLst>
          </p:cNvPr>
          <p:cNvSpPr>
            <a:spLocks noGrp="1"/>
          </p:cNvSpPr>
          <p:nvPr>
            <p:ph idx="1"/>
          </p:nvPr>
        </p:nvSpPr>
        <p:spPr/>
        <p:txBody>
          <a:bodyPr/>
          <a:lstStyle/>
          <a:p>
            <a:pPr algn="just"/>
            <a:r>
              <a:rPr lang="pt-BR" dirty="0"/>
              <a:t>Por fim, os processadores podem ainda ter muitos outros componentes que funcionam como </a:t>
            </a:r>
            <a:r>
              <a:rPr lang="pt-BR" dirty="0">
                <a:solidFill>
                  <a:srgbClr val="002060"/>
                </a:solidFill>
              </a:rPr>
              <a:t>mecanismos de aceleração</a:t>
            </a:r>
            <a:r>
              <a:rPr lang="pt-BR" dirty="0"/>
              <a:t>, e os componentes já vistos podem </a:t>
            </a:r>
            <a:r>
              <a:rPr lang="pt-BR" dirty="0">
                <a:solidFill>
                  <a:srgbClr val="002060"/>
                </a:solidFill>
              </a:rPr>
              <a:t>variar tanto na estrutura interna quanto em sua quantidade</a:t>
            </a:r>
            <a:r>
              <a:rPr lang="pt-BR" dirty="0"/>
              <a:t>, dependendo da </a:t>
            </a:r>
            <a:r>
              <a:rPr lang="pt-BR" dirty="0">
                <a:solidFill>
                  <a:srgbClr val="002060"/>
                </a:solidFill>
              </a:rPr>
              <a:t>classificação</a:t>
            </a:r>
            <a:r>
              <a:rPr lang="pt-BR" dirty="0"/>
              <a:t> do processador e da arquitetura.</a:t>
            </a:r>
          </a:p>
        </p:txBody>
      </p:sp>
    </p:spTree>
    <p:extLst>
      <p:ext uri="{BB962C8B-B14F-4D97-AF65-F5344CB8AC3E}">
        <p14:creationId xmlns:p14="http://schemas.microsoft.com/office/powerpoint/2010/main" xmlns="" val="392865588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EF082431-6086-4B2B-AE9F-EA54364002CD}"/>
              </a:ext>
            </a:extLst>
          </p:cNvPr>
          <p:cNvSpPr>
            <a:spLocks noGrp="1"/>
          </p:cNvSpPr>
          <p:nvPr>
            <p:ph type="title"/>
          </p:nvPr>
        </p:nvSpPr>
        <p:spPr/>
        <p:txBody>
          <a:bodyPr/>
          <a:lstStyle/>
          <a:p>
            <a:r>
              <a:rPr lang="pt-BR" dirty="0"/>
              <a:t>Processador: Componentes principais</a:t>
            </a:r>
          </a:p>
        </p:txBody>
      </p:sp>
      <p:sp>
        <p:nvSpPr>
          <p:cNvPr id="3" name="Espaço Reservado para Conteúdo 2">
            <a:extLst>
              <a:ext uri="{FF2B5EF4-FFF2-40B4-BE49-F238E27FC236}">
                <a16:creationId xmlns:a16="http://schemas.microsoft.com/office/drawing/2014/main" xmlns="" id="{957C4A37-5246-4CE8-A464-D193AB4243CF}"/>
              </a:ext>
            </a:extLst>
          </p:cNvPr>
          <p:cNvSpPr>
            <a:spLocks noGrp="1"/>
          </p:cNvSpPr>
          <p:nvPr>
            <p:ph idx="1"/>
          </p:nvPr>
        </p:nvSpPr>
        <p:spPr/>
        <p:txBody>
          <a:bodyPr>
            <a:normAutofit lnSpcReduction="10000"/>
          </a:bodyPr>
          <a:lstStyle/>
          <a:p>
            <a:pPr algn="just"/>
            <a:r>
              <a:rPr lang="pt-BR" sz="2400" dirty="0"/>
              <a:t>Quais são os 2 principais blocos de um processador?</a:t>
            </a:r>
          </a:p>
          <a:p>
            <a:pPr marL="457200" lvl="1" indent="0" algn="just">
              <a:buNone/>
            </a:pPr>
            <a:r>
              <a:rPr lang="pt-BR" sz="2400" dirty="0"/>
              <a:t>Bloco de controle e bloco operativo.</a:t>
            </a:r>
          </a:p>
          <a:p>
            <a:pPr algn="just"/>
            <a:r>
              <a:rPr lang="pt-BR" sz="2400" dirty="0"/>
              <a:t>Cite alguns componentes de um processador:</a:t>
            </a:r>
          </a:p>
          <a:p>
            <a:pPr marL="457200" lvl="1" indent="0" algn="just">
              <a:buNone/>
            </a:pPr>
            <a:r>
              <a:rPr lang="pt-BR" sz="2400" dirty="0"/>
              <a:t>Registradores, Unidade Lógica e Aritmética, Unidade de Gerenciamento de Memória, Memória Cache e mecanismos de aceleração.</a:t>
            </a:r>
          </a:p>
          <a:p>
            <a:pPr algn="just"/>
            <a:r>
              <a:rPr lang="pt-BR" sz="2400" dirty="0"/>
              <a:t>Qual é a importância da memória cache?</a:t>
            </a:r>
          </a:p>
          <a:p>
            <a:pPr marL="457200" lvl="1" indent="0" algn="just">
              <a:buNone/>
            </a:pPr>
            <a:r>
              <a:rPr lang="pt-BR" sz="2400" dirty="0"/>
              <a:t>Aumentar a velocidade de acesso aos dados utilizados recentemente.</a:t>
            </a:r>
          </a:p>
        </p:txBody>
      </p:sp>
    </p:spTree>
    <p:extLst>
      <p:ext uri="{BB962C8B-B14F-4D97-AF65-F5344CB8AC3E}">
        <p14:creationId xmlns:p14="http://schemas.microsoft.com/office/powerpoint/2010/main" xmlns="" val="2070672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animEffect transition="in" filter="fade">
                                      <p:cBhvr>
                                        <p:cTn id="17"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9" name="Group 8">
            <a:extLst>
              <a:ext uri="{FF2B5EF4-FFF2-40B4-BE49-F238E27FC236}">
                <a16:creationId xmlns:a16="http://schemas.microsoft.com/office/drawing/2014/main" xmlns="" id="{B4DE830A-B531-4A3B-96F6-0ECE88B08555}"/>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0" y="-8467"/>
            <a:ext cx="12192000" cy="6866467"/>
            <a:chOff x="0" y="-8467"/>
            <a:chExt cx="12192000" cy="6866467"/>
          </a:xfrm>
        </p:grpSpPr>
        <p:cxnSp>
          <p:nvCxnSpPr>
            <p:cNvPr id="10" name="Straight Connector 9">
              <a:extLst>
                <a:ext uri="{FF2B5EF4-FFF2-40B4-BE49-F238E27FC236}">
                  <a16:creationId xmlns:a16="http://schemas.microsoft.com/office/drawing/2014/main" xmlns="" id="{2813DF2C-461A-4A8F-9679-A172790D1F3A}"/>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xmlns=""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xmlns="" id="{54CD3A85-C039-4249-86E4-1EB9318B5495}"/>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xmlns=""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a:extLst>
                <a:ext uri="{FF2B5EF4-FFF2-40B4-BE49-F238E27FC236}">
                  <a16:creationId xmlns:a16="http://schemas.microsoft.com/office/drawing/2014/main" xmlns="" id="{887EA6D2-2883-42C2-993D-094CA6D65DA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a:extLst>
                <a:ext uri="{FF2B5EF4-FFF2-40B4-BE49-F238E27FC236}">
                  <a16:creationId xmlns:a16="http://schemas.microsoft.com/office/drawing/2014/main" xmlns="" id="{3B895046-636F-4D1B-ACA4-29AA0CB3329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xmlns="" id="{C6B0CDE3-E054-4EDD-A43B-F96843D8BF5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a:extLst>
                <a:ext uri="{FF2B5EF4-FFF2-40B4-BE49-F238E27FC236}">
                  <a16:creationId xmlns:a16="http://schemas.microsoft.com/office/drawing/2014/main" xmlns="" id="{3B66B1A2-F145-4C9B-85CC-4BF30D58CBC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a:extLst>
                <a:ext uri="{FF2B5EF4-FFF2-40B4-BE49-F238E27FC236}">
                  <a16:creationId xmlns:a16="http://schemas.microsoft.com/office/drawing/2014/main" xmlns="" id="{5D4FC972-94B3-4035-8D31-E668C132B41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a:extLst>
                <a:ext uri="{FF2B5EF4-FFF2-40B4-BE49-F238E27FC236}">
                  <a16:creationId xmlns:a16="http://schemas.microsoft.com/office/drawing/2014/main" xmlns="" id="{374B9941-AFBE-4A77-A50E-B6EA04A746A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xmlns="" id="{27A982C5-2C38-4CE9-BC18-94697AD657F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xmlns="" id="{0060D8D1-7BB1-498F-AFBB-ADAC130A9E9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ítulo 1">
            <a:extLst>
              <a:ext uri="{FF2B5EF4-FFF2-40B4-BE49-F238E27FC236}">
                <a16:creationId xmlns:a16="http://schemas.microsoft.com/office/drawing/2014/main" xmlns="" id="{D4EBC2D5-D48C-4575-A700-83B10F646380}"/>
              </a:ext>
            </a:extLst>
          </p:cNvPr>
          <p:cNvSpPr>
            <a:spLocks noGrp="1"/>
          </p:cNvSpPr>
          <p:nvPr>
            <p:ph type="title"/>
          </p:nvPr>
        </p:nvSpPr>
        <p:spPr>
          <a:xfrm>
            <a:off x="4974337" y="1265314"/>
            <a:ext cx="4299666" cy="3249131"/>
          </a:xfrm>
        </p:spPr>
        <p:txBody>
          <a:bodyPr vert="horz" lIns="91440" tIns="45720" rIns="91440" bIns="45720" rtlCol="0" anchor="b">
            <a:normAutofit/>
          </a:bodyPr>
          <a:lstStyle/>
          <a:p>
            <a:pPr>
              <a:lnSpc>
                <a:spcPct val="90000"/>
              </a:lnSpc>
            </a:pPr>
            <a:r>
              <a:rPr lang="en-US" sz="4600" kern="1200" dirty="0">
                <a:solidFill>
                  <a:schemeClr val="accent1"/>
                </a:solidFill>
                <a:latin typeface="+mj-lt"/>
                <a:ea typeface="+mj-ea"/>
                <a:cs typeface="+mj-cs"/>
              </a:rPr>
              <a:t>Então, como os processadores são classificados?</a:t>
            </a:r>
          </a:p>
        </p:txBody>
      </p:sp>
      <p:sp>
        <p:nvSpPr>
          <p:cNvPr id="40" name="Isosceles Triangle 20">
            <a:extLst>
              <a:ext uri="{FF2B5EF4-FFF2-40B4-BE49-F238E27FC236}">
                <a16:creationId xmlns:a16="http://schemas.microsoft.com/office/drawing/2014/main" xmlns="" id="{5A7802B6-FF37-40CF-A7E2-6F2A0D9A91E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10800000">
            <a:off x="3174" y="1270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pic>
        <p:nvPicPr>
          <p:cNvPr id="4" name="Espaço Reservado para Imagem 7">
            <a:extLst>
              <a:ext uri="{FF2B5EF4-FFF2-40B4-BE49-F238E27FC236}">
                <a16:creationId xmlns:a16="http://schemas.microsoft.com/office/drawing/2014/main" xmlns="" id="{887BE6E1-A6AE-4147-BDB6-3B4923C34962}"/>
              </a:ext>
            </a:extLst>
          </p:cNvPr>
          <p:cNvPicPr>
            <a:picLocks noChangeAspect="1"/>
          </p:cNvPicPr>
          <p:nvPr/>
        </p:nvPicPr>
        <p:blipFill rotWithShape="1">
          <a:blip r:embed="rId2"/>
          <a:srcRect r="11806" b="-2"/>
          <a:stretch/>
        </p:blipFill>
        <p:spPr>
          <a:xfrm>
            <a:off x="1514820" y="1265315"/>
            <a:ext cx="3139475" cy="4335340"/>
          </a:xfrm>
          <a:prstGeom prst="rect">
            <a:avLst/>
          </a:prstGeom>
        </p:spPr>
      </p:pic>
    </p:spTree>
    <p:extLst>
      <p:ext uri="{BB962C8B-B14F-4D97-AF65-F5344CB8AC3E}">
        <p14:creationId xmlns:p14="http://schemas.microsoft.com/office/powerpoint/2010/main" xmlns="" val="139690235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xmlns="" id="{28460BD8-AE3F-4AC9-9D0B-717052AA5D3A}"/>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0" y="-8467"/>
            <a:ext cx="12192000" cy="6866467"/>
            <a:chOff x="0" y="-8467"/>
            <a:chExt cx="12192000" cy="6866467"/>
          </a:xfrm>
        </p:grpSpPr>
        <p:cxnSp>
          <p:nvCxnSpPr>
            <p:cNvPr id="11" name="Straight Connector 10">
              <a:extLst>
                <a:ext uri="{FF2B5EF4-FFF2-40B4-BE49-F238E27FC236}">
                  <a16:creationId xmlns:a16="http://schemas.microsoft.com/office/drawing/2014/main" xmlns="" id="{54420CFE-F482-466E-9E1E-C78513C0B85D}"/>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xmlns=""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xmlns="" id="{5331032B-BD21-4BDA-920C-12E358052567}"/>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xmlns=""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3" name="Rectangle 23">
              <a:extLst>
                <a:ext uri="{FF2B5EF4-FFF2-40B4-BE49-F238E27FC236}">
                  <a16:creationId xmlns:a16="http://schemas.microsoft.com/office/drawing/2014/main" xmlns="" id="{E7514DA3-59E7-409E-8A3B-AD097F6E564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Rectangle 25">
              <a:extLst>
                <a:ext uri="{FF2B5EF4-FFF2-40B4-BE49-F238E27FC236}">
                  <a16:creationId xmlns:a16="http://schemas.microsoft.com/office/drawing/2014/main" xmlns="" id="{57B9A2A6-3BE4-4599-9364-F71C5BFD61F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Isosceles Triangle 14">
              <a:extLst>
                <a:ext uri="{FF2B5EF4-FFF2-40B4-BE49-F238E27FC236}">
                  <a16:creationId xmlns:a16="http://schemas.microsoft.com/office/drawing/2014/main" xmlns="" id="{4FD744C6-4ED8-4BC9-BF68-6BDF701C5DB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7">
              <a:extLst>
                <a:ext uri="{FF2B5EF4-FFF2-40B4-BE49-F238E27FC236}">
                  <a16:creationId xmlns:a16="http://schemas.microsoft.com/office/drawing/2014/main" xmlns="" id="{092C5BAD-C911-4F8F-A1C5-470268BE668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8">
              <a:extLst>
                <a:ext uri="{FF2B5EF4-FFF2-40B4-BE49-F238E27FC236}">
                  <a16:creationId xmlns:a16="http://schemas.microsoft.com/office/drawing/2014/main" xmlns="" id="{B133D0C8-4EC4-424F-8E70-0482D5B1B65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9">
              <a:extLst>
                <a:ext uri="{FF2B5EF4-FFF2-40B4-BE49-F238E27FC236}">
                  <a16:creationId xmlns:a16="http://schemas.microsoft.com/office/drawing/2014/main" xmlns="" id="{7B1532A0-F4B3-4DE8-B18F-740CAAD25AC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xmlns="" id="{8EFDD162-BBBA-4062-8BBF-53DBA109137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xmlns="" id="{DCFC9E65-3E19-4483-B952-25D29683CA5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22" name="Rectangle 21">
            <a:extLst>
              <a:ext uri="{FF2B5EF4-FFF2-40B4-BE49-F238E27FC236}">
                <a16:creationId xmlns:a16="http://schemas.microsoft.com/office/drawing/2014/main" xmlns="" id="{9179DE42-5613-4B35-A1E6-6CCBAA13C74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4" name="Straight Connector 23">
            <a:extLst>
              <a:ext uri="{FF2B5EF4-FFF2-40B4-BE49-F238E27FC236}">
                <a16:creationId xmlns:a16="http://schemas.microsoft.com/office/drawing/2014/main" xmlns="" id="{EB898B32-3891-4C3A-8F58-C5969D2E9033}"/>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1448300" y="0"/>
            <a:ext cx="1219200" cy="6858000"/>
          </a:xfrm>
          <a:prstGeom prst="line">
            <a:avLst/>
          </a:prstGeom>
          <a:ln w="9525">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xmlns="" id="{4AE4806D-B8F9-4679-A68A-9BD21C01A301}"/>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flipH="1">
            <a:off x="67175" y="3681413"/>
            <a:ext cx="4763558" cy="3176587"/>
          </a:xfrm>
          <a:prstGeom prst="line">
            <a:avLst/>
          </a:prstGeom>
          <a:ln w="9525">
            <a:solidFill>
              <a:schemeClr val="tx1">
                <a:lumMod val="50000"/>
                <a:lumOff val="50000"/>
                <a:alpha val="80000"/>
              </a:schemeClr>
            </a:solidFill>
          </a:ln>
        </p:spPr>
        <p:style>
          <a:lnRef idx="2">
            <a:schemeClr val="accent1"/>
          </a:lnRef>
          <a:fillRef idx="0">
            <a:schemeClr val="accent1"/>
          </a:fillRef>
          <a:effectRef idx="1">
            <a:schemeClr val="accent1"/>
          </a:effectRef>
          <a:fontRef idx="minor">
            <a:schemeClr val="tx1"/>
          </a:fontRef>
        </p:style>
      </p:cxnSp>
      <p:sp>
        <p:nvSpPr>
          <p:cNvPr id="28" name="Rectangle 23">
            <a:extLst>
              <a:ext uri="{FF2B5EF4-FFF2-40B4-BE49-F238E27FC236}">
                <a16:creationId xmlns:a16="http://schemas.microsoft.com/office/drawing/2014/main" xmlns="" id="{52FB45E9-914E-4471-AC87-E475CD51767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258764"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5">
            <a:extLst>
              <a:ext uri="{FF2B5EF4-FFF2-40B4-BE49-F238E27FC236}">
                <a16:creationId xmlns:a16="http://schemas.microsoft.com/office/drawing/2014/main" xmlns="" id="{C310626D-5743-49D4-8F7D-88C4F8F0577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680730"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Isosceles Triangle 31">
            <a:extLst>
              <a:ext uri="{FF2B5EF4-FFF2-40B4-BE49-F238E27FC236}">
                <a16:creationId xmlns:a16="http://schemas.microsoft.com/office/drawing/2014/main" xmlns="" id="{3C195FC1-B568-4C72-9902-34CB35DDD7A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009621"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4" name="Rectangle 27">
            <a:extLst>
              <a:ext uri="{FF2B5EF4-FFF2-40B4-BE49-F238E27FC236}">
                <a16:creationId xmlns:a16="http://schemas.microsoft.com/office/drawing/2014/main" xmlns="" id="{EF2BDF77-362C-43F0-8CBB-A969EC2AE0C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411788"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6" name="Isosceles Triangle 35">
            <a:extLst>
              <a:ext uri="{FF2B5EF4-FFF2-40B4-BE49-F238E27FC236}">
                <a16:creationId xmlns:a16="http://schemas.microsoft.com/office/drawing/2014/main" xmlns="" id="{4BE96B01-3929-432D-B8C2-ADBCB74C2EF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2448954"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8" name="Freeform: Shape 37">
            <a:extLst>
              <a:ext uri="{FF2B5EF4-FFF2-40B4-BE49-F238E27FC236}">
                <a16:creationId xmlns:a16="http://schemas.microsoft.com/office/drawing/2014/main" xmlns="" id="{2A6FCDE6-CDE2-4C51-B18E-A95CFB67971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3016287" y="-8467"/>
            <a:ext cx="9175713" cy="6866467"/>
          </a:xfrm>
          <a:custGeom>
            <a:avLst/>
            <a:gdLst>
              <a:gd name="connsiteX0" fmla="*/ 0 w 9175713"/>
              <a:gd name="connsiteY0" fmla="*/ 0 h 6866467"/>
              <a:gd name="connsiteX1" fmla="*/ 1249825 w 9175713"/>
              <a:gd name="connsiteY1" fmla="*/ 0 h 6866467"/>
              <a:gd name="connsiteX2" fmla="*/ 1249825 w 9175713"/>
              <a:gd name="connsiteY2" fmla="*/ 8467 h 6866467"/>
              <a:gd name="connsiteX3" fmla="*/ 9175713 w 9175713"/>
              <a:gd name="connsiteY3" fmla="*/ 8467 h 6866467"/>
              <a:gd name="connsiteX4" fmla="*/ 9175713 w 9175713"/>
              <a:gd name="connsiteY4" fmla="*/ 6866467 h 6866467"/>
              <a:gd name="connsiteX5" fmla="*/ 1249825 w 9175713"/>
              <a:gd name="connsiteY5" fmla="*/ 6866467 h 6866467"/>
              <a:gd name="connsiteX6" fmla="*/ 1109382 w 9175713"/>
              <a:gd name="connsiteY6" fmla="*/ 6866467 h 686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75713" h="6866467">
                <a:moveTo>
                  <a:pt x="0" y="0"/>
                </a:moveTo>
                <a:lnTo>
                  <a:pt x="1249825" y="0"/>
                </a:lnTo>
                <a:lnTo>
                  <a:pt x="1249825" y="8467"/>
                </a:lnTo>
                <a:lnTo>
                  <a:pt x="9175713" y="8467"/>
                </a:lnTo>
                <a:lnTo>
                  <a:pt x="9175713" y="6866467"/>
                </a:lnTo>
                <a:lnTo>
                  <a:pt x="1249825" y="6866467"/>
                </a:lnTo>
                <a:lnTo>
                  <a:pt x="1109382" y="686646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ítulo 3">
            <a:extLst>
              <a:ext uri="{FF2B5EF4-FFF2-40B4-BE49-F238E27FC236}">
                <a16:creationId xmlns:a16="http://schemas.microsoft.com/office/drawing/2014/main" xmlns="" id="{113AB9AE-4E16-4348-A537-9E2DB83EA8B6}"/>
              </a:ext>
            </a:extLst>
          </p:cNvPr>
          <p:cNvSpPr>
            <a:spLocks noGrp="1"/>
          </p:cNvSpPr>
          <p:nvPr>
            <p:ph type="title"/>
          </p:nvPr>
        </p:nvSpPr>
        <p:spPr>
          <a:xfrm>
            <a:off x="4419136" y="1020871"/>
            <a:ext cx="6960759" cy="2849671"/>
          </a:xfrm>
        </p:spPr>
        <p:txBody>
          <a:bodyPr vert="horz" lIns="91440" tIns="45720" rIns="91440" bIns="45720" rtlCol="0" anchor="b">
            <a:normAutofit/>
          </a:bodyPr>
          <a:lstStyle/>
          <a:p>
            <a:r>
              <a:rPr lang="pt-BR" sz="6000" dirty="0">
                <a:solidFill>
                  <a:srgbClr val="FFFFFF"/>
                </a:solidFill>
              </a:rPr>
              <a:t>Processador</a:t>
            </a:r>
          </a:p>
        </p:txBody>
      </p:sp>
      <p:sp>
        <p:nvSpPr>
          <p:cNvPr id="5" name="Espaço Reservado para Texto 4">
            <a:extLst>
              <a:ext uri="{FF2B5EF4-FFF2-40B4-BE49-F238E27FC236}">
                <a16:creationId xmlns:a16="http://schemas.microsoft.com/office/drawing/2014/main" xmlns="" id="{D90E4FA0-D972-4EEE-8AEA-F9AC9A2BED61}"/>
              </a:ext>
            </a:extLst>
          </p:cNvPr>
          <p:cNvSpPr>
            <a:spLocks noGrp="1"/>
          </p:cNvSpPr>
          <p:nvPr>
            <p:ph type="body" idx="1"/>
          </p:nvPr>
        </p:nvSpPr>
        <p:spPr>
          <a:xfrm>
            <a:off x="4548104" y="3962088"/>
            <a:ext cx="6112077" cy="1186108"/>
          </a:xfrm>
        </p:spPr>
        <p:txBody>
          <a:bodyPr vert="horz" lIns="91440" tIns="45720" rIns="91440" bIns="45720" rtlCol="0" anchor="t">
            <a:normAutofit/>
          </a:bodyPr>
          <a:lstStyle/>
          <a:p>
            <a:r>
              <a:rPr lang="pt-BR" sz="2800" dirty="0">
                <a:solidFill>
                  <a:srgbClr val="FFFFFF">
                    <a:alpha val="70000"/>
                  </a:srgbClr>
                </a:solidFill>
              </a:rPr>
              <a:t>Classificação</a:t>
            </a:r>
            <a:r>
              <a:rPr lang="en-US" sz="2800" dirty="0">
                <a:solidFill>
                  <a:srgbClr val="FFFFFF">
                    <a:alpha val="70000"/>
                  </a:srgbClr>
                </a:solidFill>
              </a:rPr>
              <a:t> e </a:t>
            </a:r>
            <a:r>
              <a:rPr lang="pt-BR" sz="2800" dirty="0">
                <a:solidFill>
                  <a:srgbClr val="FFFFFF">
                    <a:alpha val="70000"/>
                  </a:srgbClr>
                </a:solidFill>
              </a:rPr>
              <a:t>Organização</a:t>
            </a:r>
          </a:p>
        </p:txBody>
      </p:sp>
      <p:sp>
        <p:nvSpPr>
          <p:cNvPr id="40" name="Isosceles Triangle 39">
            <a:extLst>
              <a:ext uri="{FF2B5EF4-FFF2-40B4-BE49-F238E27FC236}">
                <a16:creationId xmlns:a16="http://schemas.microsoft.com/office/drawing/2014/main" xmlns="" id="{9D2E8756-2465-473A-BA2A-2DB1D622474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a:off x="4062562" y="3271487"/>
            <a:ext cx="220660" cy="186439"/>
          </a:xfrm>
          <a:prstGeom prs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xmlns="" val="2832148107"/>
      </p:ext>
    </p:extLst>
  </p:cSld>
  <p:clrMapOvr>
    <a:overrideClrMapping bg1="dk1" tx1="lt1" bg2="dk2" tx2="lt2" accent1="accent1" accent2="accent2" accent3="accent3" accent4="accent4" accent5="accent5" accent6="accent6" hlink="hlink" folHlink="folHlink"/>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31" name="Straight Connector 8">
            <a:extLst>
              <a:ext uri="{FF2B5EF4-FFF2-40B4-BE49-F238E27FC236}">
                <a16:creationId xmlns:a16="http://schemas.microsoft.com/office/drawing/2014/main" xmlns="" id="{0B5F7E3B-C5F1-40E0-A491-558BAFBC1127}"/>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4241804" y="1460500"/>
            <a:ext cx="0" cy="3937000"/>
          </a:xfrm>
          <a:prstGeom prst="line">
            <a:avLst/>
          </a:prstGeom>
        </p:spPr>
        <p:style>
          <a:lnRef idx="1">
            <a:schemeClr val="accent1"/>
          </a:lnRef>
          <a:fillRef idx="0">
            <a:schemeClr val="accent1"/>
          </a:fillRef>
          <a:effectRef idx="0">
            <a:schemeClr val="accent1"/>
          </a:effectRef>
          <a:fontRef idx="minor">
            <a:schemeClr val="tx1"/>
          </a:fontRef>
        </p:style>
      </p:cxnSp>
      <p:sp>
        <p:nvSpPr>
          <p:cNvPr id="2" name="Título 1">
            <a:extLst>
              <a:ext uri="{FF2B5EF4-FFF2-40B4-BE49-F238E27FC236}">
                <a16:creationId xmlns:a16="http://schemas.microsoft.com/office/drawing/2014/main" xmlns="" id="{3BC012F6-C110-4779-A173-889617D40177}"/>
              </a:ext>
            </a:extLst>
          </p:cNvPr>
          <p:cNvSpPr>
            <a:spLocks noGrp="1"/>
          </p:cNvSpPr>
          <p:nvPr>
            <p:ph type="title"/>
          </p:nvPr>
        </p:nvSpPr>
        <p:spPr>
          <a:xfrm>
            <a:off x="643467" y="816638"/>
            <a:ext cx="3367359" cy="5224724"/>
          </a:xfrm>
        </p:spPr>
        <p:txBody>
          <a:bodyPr anchor="ctr">
            <a:normAutofit/>
          </a:bodyPr>
          <a:lstStyle/>
          <a:p>
            <a:r>
              <a:rPr lang="pt-BR" dirty="0"/>
              <a:t>Processador: Classificação e organização</a:t>
            </a:r>
          </a:p>
        </p:txBody>
      </p:sp>
      <p:sp>
        <p:nvSpPr>
          <p:cNvPr id="32" name="Espaço Reservado para Conteúdo 3">
            <a:extLst>
              <a:ext uri="{FF2B5EF4-FFF2-40B4-BE49-F238E27FC236}">
                <a16:creationId xmlns:a16="http://schemas.microsoft.com/office/drawing/2014/main" xmlns="" id="{FE8C47A3-2A9F-42DE-82DA-4B267608DFE1}"/>
              </a:ext>
            </a:extLst>
          </p:cNvPr>
          <p:cNvSpPr>
            <a:spLocks noGrp="1"/>
          </p:cNvSpPr>
          <p:nvPr>
            <p:ph idx="1"/>
          </p:nvPr>
        </p:nvSpPr>
        <p:spPr>
          <a:xfrm>
            <a:off x="4654295" y="816638"/>
            <a:ext cx="4619706" cy="5224724"/>
          </a:xfrm>
        </p:spPr>
        <p:txBody>
          <a:bodyPr anchor="ctr">
            <a:normAutofit/>
          </a:bodyPr>
          <a:lstStyle/>
          <a:p>
            <a:r>
              <a:rPr lang="pt-BR" dirty="0"/>
              <a:t>Processadores podem ser classificados sob diferentes critérios. A classificação mais comum foi feita por Michael J. Flynn há décadas e classifica “arquiteturas” conforme a quantidade de fluxos de instruções e fluxos de dados.</a:t>
            </a:r>
          </a:p>
          <a:p>
            <a:r>
              <a:rPr lang="pt-BR" dirty="0"/>
              <a:t>Essa classificação é bem antiga e não muito adequada; e aquilo que ela chama de “arquitetura”, podemos chamar de “organização interna do processador” ou “organização dos processadores no computador”. Contudo, vamos conhecê-la...</a:t>
            </a:r>
          </a:p>
        </p:txBody>
      </p:sp>
    </p:spTree>
    <p:extLst>
      <p:ext uri="{BB962C8B-B14F-4D97-AF65-F5344CB8AC3E}">
        <p14:creationId xmlns:p14="http://schemas.microsoft.com/office/powerpoint/2010/main" xmlns="" val="56143151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6" name="Group 8">
            <a:extLst>
              <a:ext uri="{FF2B5EF4-FFF2-40B4-BE49-F238E27FC236}">
                <a16:creationId xmlns:a16="http://schemas.microsoft.com/office/drawing/2014/main" xmlns="" id="{609316A9-990D-4EC3-A671-70EE5C1493A4}"/>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0" y="-8467"/>
            <a:ext cx="12192000" cy="6866467"/>
            <a:chOff x="0" y="-8467"/>
            <a:chExt cx="12192000" cy="6866467"/>
          </a:xfrm>
        </p:grpSpPr>
        <p:cxnSp>
          <p:nvCxnSpPr>
            <p:cNvPr id="10" name="Straight Connector 9">
              <a:extLst>
                <a:ext uri="{FF2B5EF4-FFF2-40B4-BE49-F238E27FC236}">
                  <a16:creationId xmlns:a16="http://schemas.microsoft.com/office/drawing/2014/main" xmlns="" id="{9B0C6109-9159-49CA-AD7A-F9035539DB7F}"/>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xmlns=""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xmlns="" id="{686F14F5-308C-4EB6-87AB-05DE9501B1AA}"/>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xmlns=""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a:extLst>
                <a:ext uri="{FF2B5EF4-FFF2-40B4-BE49-F238E27FC236}">
                  <a16:creationId xmlns:a16="http://schemas.microsoft.com/office/drawing/2014/main" xmlns="" id="{BA032363-A188-47C5-9D59-9B788809DCD2}"/>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a:extLst>
                <a:ext uri="{FF2B5EF4-FFF2-40B4-BE49-F238E27FC236}">
                  <a16:creationId xmlns:a16="http://schemas.microsoft.com/office/drawing/2014/main" xmlns="" id="{2C4077DF-6BB9-4069-AD28-6B1664EBB06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xmlns="" id="{1D2B8B50-3419-41ED-9A9F-3CF9EEBBD3F2}"/>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a:extLst>
                <a:ext uri="{FF2B5EF4-FFF2-40B4-BE49-F238E27FC236}">
                  <a16:creationId xmlns:a16="http://schemas.microsoft.com/office/drawing/2014/main" xmlns="" id="{5C640498-2E73-4FA2-BEB6-C3596A458C8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a:extLst>
                <a:ext uri="{FF2B5EF4-FFF2-40B4-BE49-F238E27FC236}">
                  <a16:creationId xmlns:a16="http://schemas.microsoft.com/office/drawing/2014/main" xmlns="" id="{3240EEFC-4112-4C39-A816-C815774F6D6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a:extLst>
                <a:ext uri="{FF2B5EF4-FFF2-40B4-BE49-F238E27FC236}">
                  <a16:creationId xmlns:a16="http://schemas.microsoft.com/office/drawing/2014/main" xmlns="" id="{ADF362B0-03EA-4800-9FAA-9F128587E42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xmlns="" id="{0BA84559-2F4C-4795-9246-4C563F942DB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xmlns="" id="{FA77A1AA-CA47-4A91-A0A1-0A8CE31A985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7" name="Rectangle 20">
            <a:extLst>
              <a:ext uri="{FF2B5EF4-FFF2-40B4-BE49-F238E27FC236}">
                <a16:creationId xmlns:a16="http://schemas.microsoft.com/office/drawing/2014/main" xmlns="" id="{03E8462A-FEBA-4848-81CC-3F8DA3E477B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8" name="Group 22">
            <a:extLst>
              <a:ext uri="{FF2B5EF4-FFF2-40B4-BE49-F238E27FC236}">
                <a16:creationId xmlns:a16="http://schemas.microsoft.com/office/drawing/2014/main" xmlns="" id="{2109F83F-40FE-4DB3-84CC-09FB3340D06D}"/>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0" y="-8467"/>
            <a:ext cx="12192000" cy="6866467"/>
            <a:chOff x="0" y="-8467"/>
            <a:chExt cx="12192000" cy="6866467"/>
          </a:xfrm>
        </p:grpSpPr>
        <p:cxnSp>
          <p:nvCxnSpPr>
            <p:cNvPr id="24" name="Straight Connector 23">
              <a:extLst>
                <a:ext uri="{FF2B5EF4-FFF2-40B4-BE49-F238E27FC236}">
                  <a16:creationId xmlns:a16="http://schemas.microsoft.com/office/drawing/2014/main" xmlns="" id="{1DE492D7-C3C3-48FF-80C8-37021EA0262F}"/>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xmlns=""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5" name="Rectangle 23">
              <a:extLst>
                <a:ext uri="{FF2B5EF4-FFF2-40B4-BE49-F238E27FC236}">
                  <a16:creationId xmlns:a16="http://schemas.microsoft.com/office/drawing/2014/main" xmlns="" id="{0B30FF97-2E9A-490A-AED2-90BA2E0EC17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xmlns="" id="{B6D53C7D-A312-47B6-A66A-230A19CFACA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a:extLst>
                <a:ext uri="{FF2B5EF4-FFF2-40B4-BE49-F238E27FC236}">
                  <a16:creationId xmlns:a16="http://schemas.microsoft.com/office/drawing/2014/main" xmlns="" id="{9329D58C-0D2E-4A2B-AD6A-9CEE506784A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a:extLst>
                <a:ext uri="{FF2B5EF4-FFF2-40B4-BE49-F238E27FC236}">
                  <a16:creationId xmlns:a16="http://schemas.microsoft.com/office/drawing/2014/main" xmlns="" id="{9D446EDE-C690-4461-8BF2-7634808FC8B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a:extLst>
                <a:ext uri="{FF2B5EF4-FFF2-40B4-BE49-F238E27FC236}">
                  <a16:creationId xmlns:a16="http://schemas.microsoft.com/office/drawing/2014/main" xmlns="" id="{323F3D34-6531-4AD7-A8C6-195A090281A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a:extLst>
                <a:ext uri="{FF2B5EF4-FFF2-40B4-BE49-F238E27FC236}">
                  <a16:creationId xmlns:a16="http://schemas.microsoft.com/office/drawing/2014/main" xmlns="" id="{B9B0AE3F-2350-435F-A9B0-C310BF87638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a:extLst>
                <a:ext uri="{FF2B5EF4-FFF2-40B4-BE49-F238E27FC236}">
                  <a16:creationId xmlns:a16="http://schemas.microsoft.com/office/drawing/2014/main" xmlns="" id="{4EFA655C-9E50-4C14-A89E-AD7B648E4E2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Isosceles Triangle 31">
              <a:extLst>
                <a:ext uri="{FF2B5EF4-FFF2-40B4-BE49-F238E27FC236}">
                  <a16:creationId xmlns:a16="http://schemas.microsoft.com/office/drawing/2014/main" xmlns="" id="{3E843863-7D25-4C01-9A17-E817CB6D998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0" name="Rectangle 33">
            <a:extLst>
              <a:ext uri="{FF2B5EF4-FFF2-40B4-BE49-F238E27FC236}">
                <a16:creationId xmlns:a16="http://schemas.microsoft.com/office/drawing/2014/main" xmlns="" id="{7941F9B1-B01B-4A84-89D9-B169AEB4E45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Imagem 3" descr="Uma imagem contendo texto, mapa&#10;&#10;Descrição gerada com muito alta confiança">
            <a:extLst>
              <a:ext uri="{FF2B5EF4-FFF2-40B4-BE49-F238E27FC236}">
                <a16:creationId xmlns:a16="http://schemas.microsoft.com/office/drawing/2014/main" xmlns="" id="{8367515A-30DB-4D78-A83E-D117D4187B57}"/>
              </a:ext>
            </a:extLst>
          </p:cNvPr>
          <p:cNvPicPr>
            <a:picLocks noChangeAspect="1"/>
          </p:cNvPicPr>
          <p:nvPr/>
        </p:nvPicPr>
        <p:blipFill>
          <a:blip r:embed="rId2"/>
          <a:stretch>
            <a:fillRect/>
          </a:stretch>
        </p:blipFill>
        <p:spPr>
          <a:xfrm>
            <a:off x="1473995" y="480061"/>
            <a:ext cx="9251575" cy="5897880"/>
          </a:xfrm>
          <a:prstGeom prst="rect">
            <a:avLst/>
          </a:prstGeom>
        </p:spPr>
      </p:pic>
    </p:spTree>
    <p:extLst>
      <p:ext uri="{BB962C8B-B14F-4D97-AF65-F5344CB8AC3E}">
        <p14:creationId xmlns:p14="http://schemas.microsoft.com/office/powerpoint/2010/main" xmlns="" val="96243061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xmlns="" id="{609316A9-990D-4EC3-A671-70EE5C1493A4}"/>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0" y="-8467"/>
            <a:ext cx="12192000" cy="6866467"/>
            <a:chOff x="0" y="-8467"/>
            <a:chExt cx="12192000" cy="6866467"/>
          </a:xfrm>
        </p:grpSpPr>
        <p:cxnSp>
          <p:nvCxnSpPr>
            <p:cNvPr id="10" name="Straight Connector 9">
              <a:extLst>
                <a:ext uri="{FF2B5EF4-FFF2-40B4-BE49-F238E27FC236}">
                  <a16:creationId xmlns:a16="http://schemas.microsoft.com/office/drawing/2014/main" xmlns="" id="{9B0C6109-9159-49CA-AD7A-F9035539DB7F}"/>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xmlns=""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xmlns="" id="{686F14F5-308C-4EB6-87AB-05DE9501B1AA}"/>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xmlns=""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a:extLst>
                <a:ext uri="{FF2B5EF4-FFF2-40B4-BE49-F238E27FC236}">
                  <a16:creationId xmlns:a16="http://schemas.microsoft.com/office/drawing/2014/main" xmlns="" id="{BA032363-A188-47C5-9D59-9B788809DCD2}"/>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a:extLst>
                <a:ext uri="{FF2B5EF4-FFF2-40B4-BE49-F238E27FC236}">
                  <a16:creationId xmlns:a16="http://schemas.microsoft.com/office/drawing/2014/main" xmlns="" id="{2C4077DF-6BB9-4069-AD28-6B1664EBB06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xmlns="" id="{1D2B8B50-3419-41ED-9A9F-3CF9EEBBD3F2}"/>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a:extLst>
                <a:ext uri="{FF2B5EF4-FFF2-40B4-BE49-F238E27FC236}">
                  <a16:creationId xmlns:a16="http://schemas.microsoft.com/office/drawing/2014/main" xmlns="" id="{5C640498-2E73-4FA2-BEB6-C3596A458C8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a:extLst>
                <a:ext uri="{FF2B5EF4-FFF2-40B4-BE49-F238E27FC236}">
                  <a16:creationId xmlns:a16="http://schemas.microsoft.com/office/drawing/2014/main" xmlns="" id="{3240EEFC-4112-4C39-A816-C815774F6D6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a:extLst>
                <a:ext uri="{FF2B5EF4-FFF2-40B4-BE49-F238E27FC236}">
                  <a16:creationId xmlns:a16="http://schemas.microsoft.com/office/drawing/2014/main" xmlns="" id="{ADF362B0-03EA-4800-9FAA-9F128587E42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xmlns="" id="{0BA84559-2F4C-4795-9246-4C563F942DB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xmlns="" id="{FA77A1AA-CA47-4A91-A0A1-0A8CE31A985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1" name="Rectangle 20">
            <a:extLst>
              <a:ext uri="{FF2B5EF4-FFF2-40B4-BE49-F238E27FC236}">
                <a16:creationId xmlns:a16="http://schemas.microsoft.com/office/drawing/2014/main" xmlns="" id="{03E8462A-FEBA-4848-81CC-3F8DA3E477B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xmlns="" id="{2109F83F-40FE-4DB3-84CC-09FB3340D06D}"/>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0" y="-8467"/>
            <a:ext cx="12192000" cy="6866467"/>
            <a:chOff x="0" y="-8467"/>
            <a:chExt cx="12192000" cy="6866467"/>
          </a:xfrm>
        </p:grpSpPr>
        <p:cxnSp>
          <p:nvCxnSpPr>
            <p:cNvPr id="24" name="Straight Connector 23">
              <a:extLst>
                <a:ext uri="{FF2B5EF4-FFF2-40B4-BE49-F238E27FC236}">
                  <a16:creationId xmlns:a16="http://schemas.microsoft.com/office/drawing/2014/main" xmlns="" id="{1DE492D7-C3C3-48FF-80C8-37021EA0262F}"/>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xmlns=""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5" name="Rectangle 23">
              <a:extLst>
                <a:ext uri="{FF2B5EF4-FFF2-40B4-BE49-F238E27FC236}">
                  <a16:creationId xmlns:a16="http://schemas.microsoft.com/office/drawing/2014/main" xmlns="" id="{0B30FF97-2E9A-490A-AED2-90BA2E0EC17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xmlns="" id="{B6D53C7D-A312-47B6-A66A-230A19CFACA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a:extLst>
                <a:ext uri="{FF2B5EF4-FFF2-40B4-BE49-F238E27FC236}">
                  <a16:creationId xmlns:a16="http://schemas.microsoft.com/office/drawing/2014/main" xmlns="" id="{9329D58C-0D2E-4A2B-AD6A-9CEE506784A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a:extLst>
                <a:ext uri="{FF2B5EF4-FFF2-40B4-BE49-F238E27FC236}">
                  <a16:creationId xmlns:a16="http://schemas.microsoft.com/office/drawing/2014/main" xmlns="" id="{9D446EDE-C690-4461-8BF2-7634808FC8B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a:extLst>
                <a:ext uri="{FF2B5EF4-FFF2-40B4-BE49-F238E27FC236}">
                  <a16:creationId xmlns:a16="http://schemas.microsoft.com/office/drawing/2014/main" xmlns="" id="{323F3D34-6531-4AD7-A8C6-195A090281A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a:extLst>
                <a:ext uri="{FF2B5EF4-FFF2-40B4-BE49-F238E27FC236}">
                  <a16:creationId xmlns:a16="http://schemas.microsoft.com/office/drawing/2014/main" xmlns="" id="{B9B0AE3F-2350-435F-A9B0-C310BF87638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a:extLst>
                <a:ext uri="{FF2B5EF4-FFF2-40B4-BE49-F238E27FC236}">
                  <a16:creationId xmlns:a16="http://schemas.microsoft.com/office/drawing/2014/main" xmlns="" id="{4EFA655C-9E50-4C14-A89E-AD7B648E4E2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Isosceles Triangle 31">
              <a:extLst>
                <a:ext uri="{FF2B5EF4-FFF2-40B4-BE49-F238E27FC236}">
                  <a16:creationId xmlns:a16="http://schemas.microsoft.com/office/drawing/2014/main" xmlns="" id="{3E843863-7D25-4C01-9A17-E817CB6D998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34" name="Rectangle 33">
            <a:extLst>
              <a:ext uri="{FF2B5EF4-FFF2-40B4-BE49-F238E27FC236}">
                <a16:creationId xmlns:a16="http://schemas.microsoft.com/office/drawing/2014/main" xmlns="" id="{7941F9B1-B01B-4A84-89D9-B169AEB4E45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Espaço Reservado para Conteúdo 3" descr="Uma imagem contendo captura de tela&#10;&#10;Descrição gerada com muito alta confiança">
            <a:extLst>
              <a:ext uri="{FF2B5EF4-FFF2-40B4-BE49-F238E27FC236}">
                <a16:creationId xmlns:a16="http://schemas.microsoft.com/office/drawing/2014/main" xmlns="" id="{BAF04FF3-68FF-4998-89EE-34724BC39393}"/>
              </a:ext>
            </a:extLst>
          </p:cNvPr>
          <p:cNvPicPr>
            <a:picLocks noGrp="1" noChangeAspect="1"/>
          </p:cNvPicPr>
          <p:nvPr>
            <p:ph idx="1"/>
          </p:nvPr>
        </p:nvPicPr>
        <p:blipFill>
          <a:blip r:embed="rId2"/>
          <a:stretch>
            <a:fillRect/>
          </a:stretch>
        </p:blipFill>
        <p:spPr>
          <a:xfrm>
            <a:off x="1961269" y="728663"/>
            <a:ext cx="8298792" cy="5414962"/>
          </a:xfrm>
          <a:prstGeom prst="rect">
            <a:avLst/>
          </a:prstGeom>
        </p:spPr>
      </p:pic>
    </p:spTree>
    <p:extLst>
      <p:ext uri="{BB962C8B-B14F-4D97-AF65-F5344CB8AC3E}">
        <p14:creationId xmlns:p14="http://schemas.microsoft.com/office/powerpoint/2010/main" xmlns="" val="353606395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BD8258DC-D8DC-4343-8879-B55436215C71}"/>
              </a:ext>
            </a:extLst>
          </p:cNvPr>
          <p:cNvSpPr>
            <a:spLocks noGrp="1"/>
          </p:cNvSpPr>
          <p:nvPr>
            <p:ph type="title"/>
          </p:nvPr>
        </p:nvSpPr>
        <p:spPr/>
        <p:txBody>
          <a:bodyPr/>
          <a:lstStyle/>
          <a:p>
            <a:r>
              <a:rPr lang="pt-BR" dirty="0"/>
              <a:t>Processador: Classificação e organização</a:t>
            </a:r>
          </a:p>
        </p:txBody>
      </p:sp>
      <p:sp>
        <p:nvSpPr>
          <p:cNvPr id="3" name="Espaço Reservado para Conteúdo 2">
            <a:extLst>
              <a:ext uri="{FF2B5EF4-FFF2-40B4-BE49-F238E27FC236}">
                <a16:creationId xmlns:a16="http://schemas.microsoft.com/office/drawing/2014/main" xmlns="" id="{4BA7F318-75BF-40C2-8D75-E3F68C826183}"/>
              </a:ext>
            </a:extLst>
          </p:cNvPr>
          <p:cNvSpPr>
            <a:spLocks noGrp="1"/>
          </p:cNvSpPr>
          <p:nvPr>
            <p:ph idx="1"/>
          </p:nvPr>
        </p:nvSpPr>
        <p:spPr/>
        <p:txBody>
          <a:bodyPr/>
          <a:lstStyle/>
          <a:p>
            <a:pPr algn="just"/>
            <a:r>
              <a:rPr lang="pt-BR" dirty="0"/>
              <a:t>Organizações SISD (</a:t>
            </a:r>
            <a:r>
              <a:rPr lang="pt-BR" dirty="0">
                <a:solidFill>
                  <a:srgbClr val="002060"/>
                </a:solidFill>
              </a:rPr>
              <a:t>Single Instruction Stream Single Data Stream</a:t>
            </a:r>
            <a:r>
              <a:rPr lang="pt-BR" dirty="0"/>
              <a:t>) correspondem as máquinas sequenciais, com </a:t>
            </a:r>
            <a:r>
              <a:rPr lang="pt-BR" dirty="0">
                <a:solidFill>
                  <a:srgbClr val="002060"/>
                </a:solidFill>
              </a:rPr>
              <a:t>um único processador</a:t>
            </a:r>
            <a:r>
              <a:rPr lang="pt-BR" dirty="0"/>
              <a:t>, e são tipicamente conhecidas como </a:t>
            </a:r>
            <a:r>
              <a:rPr lang="pt-BR" dirty="0">
                <a:solidFill>
                  <a:srgbClr val="002060"/>
                </a:solidFill>
              </a:rPr>
              <a:t>arquiteturas de Von Neumann</a:t>
            </a:r>
            <a:r>
              <a:rPr lang="pt-BR" dirty="0"/>
              <a:t>.</a:t>
            </a:r>
          </a:p>
          <a:p>
            <a:pPr algn="just"/>
            <a:r>
              <a:rPr lang="pt-BR" dirty="0"/>
              <a:t>Organizações SISD tipicamente buscam e executam uma instrução por vez (</a:t>
            </a:r>
            <a:r>
              <a:rPr lang="pt-BR" dirty="0">
                <a:solidFill>
                  <a:srgbClr val="002060"/>
                </a:solidFill>
              </a:rPr>
              <a:t>Single Instruction Stream</a:t>
            </a:r>
            <a:r>
              <a:rPr lang="pt-BR" dirty="0"/>
              <a:t>), e cada instrução opera sobre um ou dois dados (</a:t>
            </a:r>
            <a:r>
              <a:rPr lang="pt-BR" dirty="0">
                <a:solidFill>
                  <a:srgbClr val="002060"/>
                </a:solidFill>
              </a:rPr>
              <a:t>Single Data Stream</a:t>
            </a:r>
            <a:r>
              <a:rPr lang="pt-BR" dirty="0"/>
              <a:t>)</a:t>
            </a:r>
          </a:p>
          <a:p>
            <a:pPr algn="just"/>
            <a:r>
              <a:rPr lang="pt-BR" dirty="0"/>
              <a:t>Assim, instruções tipicamente executadas por uma maquina SISD correspondem a algo como “</a:t>
            </a:r>
            <a:r>
              <a:rPr lang="pt-BR" dirty="0">
                <a:solidFill>
                  <a:srgbClr val="00B050"/>
                </a:solidFill>
              </a:rPr>
              <a:t>add r1, r2, r3</a:t>
            </a:r>
            <a:r>
              <a:rPr lang="pt-BR" dirty="0"/>
              <a:t>” (em linguagem de montagem), que pode significar “</a:t>
            </a:r>
            <a:r>
              <a:rPr lang="pt-BR" dirty="0">
                <a:solidFill>
                  <a:srgbClr val="00B050"/>
                </a:solidFill>
              </a:rPr>
              <a:t>r1 = r2 + r3</a:t>
            </a:r>
            <a:r>
              <a:rPr lang="pt-BR" dirty="0"/>
              <a:t>” numa linguagem de alto nível.</a:t>
            </a:r>
          </a:p>
        </p:txBody>
      </p:sp>
    </p:spTree>
    <p:extLst>
      <p:ext uri="{BB962C8B-B14F-4D97-AF65-F5344CB8AC3E}">
        <p14:creationId xmlns:p14="http://schemas.microsoft.com/office/powerpoint/2010/main" xmlns="" val="36825434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xmlns="" id="{86EEF8B7-DAFB-4860-883D-9661EDB56746}"/>
              </a:ext>
            </a:extLst>
          </p:cNvPr>
          <p:cNvSpPr>
            <a:spLocks noGrp="1"/>
          </p:cNvSpPr>
          <p:nvPr>
            <p:ph type="title"/>
          </p:nvPr>
        </p:nvSpPr>
        <p:spPr/>
        <p:txBody>
          <a:bodyPr/>
          <a:lstStyle/>
          <a:p>
            <a:r>
              <a:rPr lang="pt-BR" dirty="0"/>
              <a:t>Processador: Introdução</a:t>
            </a:r>
          </a:p>
        </p:txBody>
      </p:sp>
      <p:sp>
        <p:nvSpPr>
          <p:cNvPr id="5" name="Espaço Reservado para Conteúdo 4">
            <a:extLst>
              <a:ext uri="{FF2B5EF4-FFF2-40B4-BE49-F238E27FC236}">
                <a16:creationId xmlns:a16="http://schemas.microsoft.com/office/drawing/2014/main" xmlns="" id="{BF151D95-5368-40A4-BE00-48532ED1B494}"/>
              </a:ext>
            </a:extLst>
          </p:cNvPr>
          <p:cNvSpPr>
            <a:spLocks noGrp="1"/>
          </p:cNvSpPr>
          <p:nvPr>
            <p:ph idx="1"/>
          </p:nvPr>
        </p:nvSpPr>
        <p:spPr/>
        <p:txBody>
          <a:bodyPr/>
          <a:lstStyle/>
          <a:p>
            <a:pPr algn="just"/>
            <a:r>
              <a:rPr lang="pt-BR" dirty="0"/>
              <a:t>O processador, ou unidade central de processamento, é o componente de hardware do computador responsável pela execução de </a:t>
            </a:r>
            <a:r>
              <a:rPr lang="pt-BR" dirty="0">
                <a:solidFill>
                  <a:srgbClr val="002060"/>
                </a:solidFill>
              </a:rPr>
              <a:t>instruções de maquina</a:t>
            </a:r>
            <a:r>
              <a:rPr lang="pt-BR" dirty="0"/>
              <a:t>.</a:t>
            </a:r>
          </a:p>
          <a:p>
            <a:pPr algn="just"/>
            <a:r>
              <a:rPr lang="pt-BR" dirty="0"/>
              <a:t>Um processador é, na verdade, um sistema digital programável, cujo bloco controle recebe comandos externos que deve obedecer, exatamente como na </a:t>
            </a:r>
            <a:r>
              <a:rPr lang="pt-BR" dirty="0">
                <a:solidFill>
                  <a:srgbClr val="002060"/>
                </a:solidFill>
              </a:rPr>
              <a:t>Maquina de Turing</a:t>
            </a:r>
            <a:r>
              <a:rPr lang="pt-BR" dirty="0"/>
              <a:t>.</a:t>
            </a:r>
          </a:p>
        </p:txBody>
      </p:sp>
    </p:spTree>
    <p:extLst>
      <p:ext uri="{BB962C8B-B14F-4D97-AF65-F5344CB8AC3E}">
        <p14:creationId xmlns:p14="http://schemas.microsoft.com/office/powerpoint/2010/main" xmlns="" val="191109860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BD8258DC-D8DC-4343-8879-B55436215C71}"/>
              </a:ext>
            </a:extLst>
          </p:cNvPr>
          <p:cNvSpPr>
            <a:spLocks noGrp="1"/>
          </p:cNvSpPr>
          <p:nvPr>
            <p:ph type="title"/>
          </p:nvPr>
        </p:nvSpPr>
        <p:spPr/>
        <p:txBody>
          <a:bodyPr/>
          <a:lstStyle/>
          <a:p>
            <a:r>
              <a:rPr lang="pt-BR" dirty="0"/>
              <a:t>Processador: Classificação e organização</a:t>
            </a:r>
          </a:p>
        </p:txBody>
      </p:sp>
      <p:sp>
        <p:nvSpPr>
          <p:cNvPr id="3" name="Espaço Reservado para Conteúdo 2">
            <a:extLst>
              <a:ext uri="{FF2B5EF4-FFF2-40B4-BE49-F238E27FC236}">
                <a16:creationId xmlns:a16="http://schemas.microsoft.com/office/drawing/2014/main" xmlns="" id="{4BA7F318-75BF-40C2-8D75-E3F68C826183}"/>
              </a:ext>
            </a:extLst>
          </p:cNvPr>
          <p:cNvSpPr>
            <a:spLocks noGrp="1"/>
          </p:cNvSpPr>
          <p:nvPr>
            <p:ph idx="1"/>
          </p:nvPr>
        </p:nvSpPr>
        <p:spPr/>
        <p:txBody>
          <a:bodyPr/>
          <a:lstStyle/>
          <a:p>
            <a:pPr algn="just"/>
            <a:r>
              <a:rPr lang="pt-BR" dirty="0"/>
              <a:t>Apesar de serem tipicamente seriais, vários mecanismos de aceleração podem ser incluídos, como </a:t>
            </a:r>
            <a:r>
              <a:rPr lang="pt-BR" dirty="0">
                <a:solidFill>
                  <a:srgbClr val="002060"/>
                </a:solidFill>
              </a:rPr>
              <a:t>buffers de pré-busca</a:t>
            </a:r>
            <a:r>
              <a:rPr lang="pt-BR" dirty="0"/>
              <a:t> e </a:t>
            </a:r>
            <a:r>
              <a:rPr lang="pt-BR" dirty="0">
                <a:solidFill>
                  <a:srgbClr val="002060"/>
                </a:solidFill>
              </a:rPr>
              <a:t>pipelines</a:t>
            </a:r>
            <a:r>
              <a:rPr lang="pt-BR" dirty="0"/>
              <a:t> para aumentar seu desempenho.</a:t>
            </a:r>
          </a:p>
          <a:p>
            <a:pPr algn="just"/>
            <a:r>
              <a:rPr lang="pt-BR" dirty="0"/>
              <a:t>Os </a:t>
            </a:r>
            <a:r>
              <a:rPr lang="pt-BR" dirty="0">
                <a:solidFill>
                  <a:srgbClr val="002060"/>
                </a:solidFill>
              </a:rPr>
              <a:t>microcomputadores de hoje</a:t>
            </a:r>
            <a:r>
              <a:rPr lang="pt-BR" dirty="0"/>
              <a:t> ainda são baseados nessa organização, mas incluem vários mecanismos de aceleração e incluem mais de um processador com </a:t>
            </a:r>
            <a:r>
              <a:rPr lang="pt-BR" dirty="0">
                <a:solidFill>
                  <a:srgbClr val="002060"/>
                </a:solidFill>
              </a:rPr>
              <a:t>acesso uniforme à memória</a:t>
            </a:r>
            <a:r>
              <a:rPr lang="pt-BR" dirty="0"/>
              <a:t>.</a:t>
            </a:r>
          </a:p>
        </p:txBody>
      </p:sp>
    </p:spTree>
    <p:extLst>
      <p:ext uri="{BB962C8B-B14F-4D97-AF65-F5344CB8AC3E}">
        <p14:creationId xmlns:p14="http://schemas.microsoft.com/office/powerpoint/2010/main" xmlns="" val="109208076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xmlns="" id="{609316A9-990D-4EC3-A671-70EE5C1493A4}"/>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0" y="-8467"/>
            <a:ext cx="12192000" cy="6866467"/>
            <a:chOff x="0" y="-8467"/>
            <a:chExt cx="12192000" cy="6866467"/>
          </a:xfrm>
        </p:grpSpPr>
        <p:cxnSp>
          <p:nvCxnSpPr>
            <p:cNvPr id="10" name="Straight Connector 9">
              <a:extLst>
                <a:ext uri="{FF2B5EF4-FFF2-40B4-BE49-F238E27FC236}">
                  <a16:creationId xmlns:a16="http://schemas.microsoft.com/office/drawing/2014/main" xmlns="" id="{9B0C6109-9159-49CA-AD7A-F9035539DB7F}"/>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xmlns=""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xmlns="" id="{686F14F5-308C-4EB6-87AB-05DE9501B1AA}"/>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xmlns=""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a:extLst>
                <a:ext uri="{FF2B5EF4-FFF2-40B4-BE49-F238E27FC236}">
                  <a16:creationId xmlns:a16="http://schemas.microsoft.com/office/drawing/2014/main" xmlns="" id="{BA032363-A188-47C5-9D59-9B788809DCD2}"/>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a:extLst>
                <a:ext uri="{FF2B5EF4-FFF2-40B4-BE49-F238E27FC236}">
                  <a16:creationId xmlns:a16="http://schemas.microsoft.com/office/drawing/2014/main" xmlns="" id="{2C4077DF-6BB9-4069-AD28-6B1664EBB06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xmlns="" id="{1D2B8B50-3419-41ED-9A9F-3CF9EEBBD3F2}"/>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a:extLst>
                <a:ext uri="{FF2B5EF4-FFF2-40B4-BE49-F238E27FC236}">
                  <a16:creationId xmlns:a16="http://schemas.microsoft.com/office/drawing/2014/main" xmlns="" id="{5C640498-2E73-4FA2-BEB6-C3596A458C8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a:extLst>
                <a:ext uri="{FF2B5EF4-FFF2-40B4-BE49-F238E27FC236}">
                  <a16:creationId xmlns:a16="http://schemas.microsoft.com/office/drawing/2014/main" xmlns="" id="{3240EEFC-4112-4C39-A816-C815774F6D6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a:extLst>
                <a:ext uri="{FF2B5EF4-FFF2-40B4-BE49-F238E27FC236}">
                  <a16:creationId xmlns:a16="http://schemas.microsoft.com/office/drawing/2014/main" xmlns="" id="{ADF362B0-03EA-4800-9FAA-9F128587E42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xmlns="" id="{0BA84559-2F4C-4795-9246-4C563F942DB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xmlns="" id="{FA77A1AA-CA47-4A91-A0A1-0A8CE31A985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1" name="Rectangle 20">
            <a:extLst>
              <a:ext uri="{FF2B5EF4-FFF2-40B4-BE49-F238E27FC236}">
                <a16:creationId xmlns:a16="http://schemas.microsoft.com/office/drawing/2014/main" xmlns="" id="{03E8462A-FEBA-4848-81CC-3F8DA3E477B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xmlns="" id="{2109F83F-40FE-4DB3-84CC-09FB3340D06D}"/>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0" y="-8467"/>
            <a:ext cx="12192000" cy="6866467"/>
            <a:chOff x="0" y="-8467"/>
            <a:chExt cx="12192000" cy="6866467"/>
          </a:xfrm>
        </p:grpSpPr>
        <p:cxnSp>
          <p:nvCxnSpPr>
            <p:cNvPr id="24" name="Straight Connector 23">
              <a:extLst>
                <a:ext uri="{FF2B5EF4-FFF2-40B4-BE49-F238E27FC236}">
                  <a16:creationId xmlns:a16="http://schemas.microsoft.com/office/drawing/2014/main" xmlns="" id="{1DE492D7-C3C3-48FF-80C8-37021EA0262F}"/>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xmlns=""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5" name="Rectangle 23">
              <a:extLst>
                <a:ext uri="{FF2B5EF4-FFF2-40B4-BE49-F238E27FC236}">
                  <a16:creationId xmlns:a16="http://schemas.microsoft.com/office/drawing/2014/main" xmlns="" id="{0B30FF97-2E9A-490A-AED2-90BA2E0EC17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xmlns="" id="{B6D53C7D-A312-47B6-A66A-230A19CFACA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a:extLst>
                <a:ext uri="{FF2B5EF4-FFF2-40B4-BE49-F238E27FC236}">
                  <a16:creationId xmlns:a16="http://schemas.microsoft.com/office/drawing/2014/main" xmlns="" id="{9329D58C-0D2E-4A2B-AD6A-9CEE506784A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a:extLst>
                <a:ext uri="{FF2B5EF4-FFF2-40B4-BE49-F238E27FC236}">
                  <a16:creationId xmlns:a16="http://schemas.microsoft.com/office/drawing/2014/main" xmlns="" id="{9D446EDE-C690-4461-8BF2-7634808FC8B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a:extLst>
                <a:ext uri="{FF2B5EF4-FFF2-40B4-BE49-F238E27FC236}">
                  <a16:creationId xmlns:a16="http://schemas.microsoft.com/office/drawing/2014/main" xmlns="" id="{323F3D34-6531-4AD7-A8C6-195A090281A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a:extLst>
                <a:ext uri="{FF2B5EF4-FFF2-40B4-BE49-F238E27FC236}">
                  <a16:creationId xmlns:a16="http://schemas.microsoft.com/office/drawing/2014/main" xmlns="" id="{B9B0AE3F-2350-435F-A9B0-C310BF87638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a:extLst>
                <a:ext uri="{FF2B5EF4-FFF2-40B4-BE49-F238E27FC236}">
                  <a16:creationId xmlns:a16="http://schemas.microsoft.com/office/drawing/2014/main" xmlns="" id="{4EFA655C-9E50-4C14-A89E-AD7B648E4E2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Isosceles Triangle 31">
              <a:extLst>
                <a:ext uri="{FF2B5EF4-FFF2-40B4-BE49-F238E27FC236}">
                  <a16:creationId xmlns:a16="http://schemas.microsoft.com/office/drawing/2014/main" xmlns="" id="{3E843863-7D25-4C01-9A17-E817CB6D998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34" name="Rectangle 33">
            <a:extLst>
              <a:ext uri="{FF2B5EF4-FFF2-40B4-BE49-F238E27FC236}">
                <a16:creationId xmlns:a16="http://schemas.microsoft.com/office/drawing/2014/main" xmlns="" id="{7941F9B1-B01B-4A84-89D9-B169AEB4E45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Espaço Reservado para Conteúdo 3" descr="Uma imagem contendo captura de tela&#10;&#10;Descrição gerada com muito alta confiança">
            <a:extLst>
              <a:ext uri="{FF2B5EF4-FFF2-40B4-BE49-F238E27FC236}">
                <a16:creationId xmlns:a16="http://schemas.microsoft.com/office/drawing/2014/main" xmlns="" id="{3A1ACCC1-BE24-46E6-8B7E-B973C331BA84}"/>
              </a:ext>
            </a:extLst>
          </p:cNvPr>
          <p:cNvPicPr>
            <a:picLocks noGrp="1" noChangeAspect="1"/>
          </p:cNvPicPr>
          <p:nvPr>
            <p:ph idx="1"/>
          </p:nvPr>
        </p:nvPicPr>
        <p:blipFill>
          <a:blip r:embed="rId2"/>
          <a:stretch>
            <a:fillRect/>
          </a:stretch>
        </p:blipFill>
        <p:spPr>
          <a:xfrm>
            <a:off x="1725556" y="585788"/>
            <a:ext cx="8704383" cy="5657850"/>
          </a:xfrm>
          <a:prstGeom prst="rect">
            <a:avLst/>
          </a:prstGeom>
        </p:spPr>
      </p:pic>
    </p:spTree>
    <p:extLst>
      <p:ext uri="{BB962C8B-B14F-4D97-AF65-F5344CB8AC3E}">
        <p14:creationId xmlns:p14="http://schemas.microsoft.com/office/powerpoint/2010/main" xmlns="" val="174630559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BD8258DC-D8DC-4343-8879-B55436215C71}"/>
              </a:ext>
            </a:extLst>
          </p:cNvPr>
          <p:cNvSpPr>
            <a:spLocks noGrp="1"/>
          </p:cNvSpPr>
          <p:nvPr>
            <p:ph type="title"/>
          </p:nvPr>
        </p:nvSpPr>
        <p:spPr/>
        <p:txBody>
          <a:bodyPr/>
          <a:lstStyle/>
          <a:p>
            <a:r>
              <a:rPr lang="pt-BR" dirty="0"/>
              <a:t>Processador: Classificação e organização</a:t>
            </a:r>
          </a:p>
        </p:txBody>
      </p:sp>
      <p:sp>
        <p:nvSpPr>
          <p:cNvPr id="3" name="Espaço Reservado para Conteúdo 2">
            <a:extLst>
              <a:ext uri="{FF2B5EF4-FFF2-40B4-BE49-F238E27FC236}">
                <a16:creationId xmlns:a16="http://schemas.microsoft.com/office/drawing/2014/main" xmlns="" id="{4BA7F318-75BF-40C2-8D75-E3F68C826183}"/>
              </a:ext>
            </a:extLst>
          </p:cNvPr>
          <p:cNvSpPr>
            <a:spLocks noGrp="1"/>
          </p:cNvSpPr>
          <p:nvPr>
            <p:ph idx="1"/>
          </p:nvPr>
        </p:nvSpPr>
        <p:spPr/>
        <p:txBody>
          <a:bodyPr/>
          <a:lstStyle/>
          <a:p>
            <a:pPr algn="just"/>
            <a:r>
              <a:rPr lang="pt-BR" dirty="0"/>
              <a:t>Organizações </a:t>
            </a:r>
            <a:r>
              <a:rPr lang="pt-BR" dirty="0">
                <a:solidFill>
                  <a:srgbClr val="002060"/>
                </a:solidFill>
              </a:rPr>
              <a:t>SIMD (Single Instruction Stream Multiple Data Stream)</a:t>
            </a:r>
            <a:r>
              <a:rPr lang="pt-BR" dirty="0"/>
              <a:t> são maquinas com um </a:t>
            </a:r>
            <a:r>
              <a:rPr lang="pt-BR" dirty="0">
                <a:solidFill>
                  <a:srgbClr val="002060"/>
                </a:solidFill>
              </a:rPr>
              <a:t>único processador</a:t>
            </a:r>
            <a:r>
              <a:rPr lang="pt-BR" dirty="0"/>
              <a:t> que é capaz de executar a </a:t>
            </a:r>
            <a:r>
              <a:rPr lang="pt-BR" dirty="0">
                <a:solidFill>
                  <a:srgbClr val="002060"/>
                </a:solidFill>
              </a:rPr>
              <a:t>mesma instrução </a:t>
            </a:r>
            <a:r>
              <a:rPr lang="pt-BR" dirty="0">
                <a:solidFill>
                  <a:schemeClr val="tx1"/>
                </a:solidFill>
              </a:rPr>
              <a:t>– operação --</a:t>
            </a:r>
            <a:r>
              <a:rPr lang="pt-BR" dirty="0"/>
              <a:t> (Single Instruction Stream) sobre um grande </a:t>
            </a:r>
            <a:r>
              <a:rPr lang="pt-BR" dirty="0">
                <a:solidFill>
                  <a:srgbClr val="002060"/>
                </a:solidFill>
              </a:rPr>
              <a:t>conjunto de dados </a:t>
            </a:r>
            <a:r>
              <a:rPr lang="pt-BR" dirty="0">
                <a:solidFill>
                  <a:schemeClr val="tx1"/>
                </a:solidFill>
              </a:rPr>
              <a:t>– vetor ou matriz --</a:t>
            </a:r>
            <a:r>
              <a:rPr lang="pt-BR" dirty="0">
                <a:solidFill>
                  <a:srgbClr val="002060"/>
                </a:solidFill>
              </a:rPr>
              <a:t> </a:t>
            </a:r>
            <a:r>
              <a:rPr lang="pt-BR" dirty="0"/>
              <a:t>(Multiple Data Stream).</a:t>
            </a:r>
          </a:p>
        </p:txBody>
      </p:sp>
    </p:spTree>
    <p:extLst>
      <p:ext uri="{BB962C8B-B14F-4D97-AF65-F5344CB8AC3E}">
        <p14:creationId xmlns:p14="http://schemas.microsoft.com/office/powerpoint/2010/main" xmlns="" val="387839751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770C0086-FFB3-4D26-AC18-41994BD8BF57}"/>
              </a:ext>
            </a:extLst>
          </p:cNvPr>
          <p:cNvSpPr>
            <a:spLocks noGrp="1"/>
          </p:cNvSpPr>
          <p:nvPr>
            <p:ph type="title"/>
          </p:nvPr>
        </p:nvSpPr>
        <p:spPr/>
        <p:txBody>
          <a:bodyPr/>
          <a:lstStyle/>
          <a:p>
            <a:r>
              <a:rPr lang="pt-BR" dirty="0"/>
              <a:t>Processador: Classificação e organização</a:t>
            </a:r>
          </a:p>
        </p:txBody>
      </p:sp>
      <p:sp>
        <p:nvSpPr>
          <p:cNvPr id="3" name="Espaço Reservado para Conteúdo 2">
            <a:extLst>
              <a:ext uri="{FF2B5EF4-FFF2-40B4-BE49-F238E27FC236}">
                <a16:creationId xmlns:a16="http://schemas.microsoft.com/office/drawing/2014/main" xmlns="" id="{BF03A11E-11EC-438C-85F1-972EB0952953}"/>
              </a:ext>
            </a:extLst>
          </p:cNvPr>
          <p:cNvSpPr>
            <a:spLocks noGrp="1"/>
          </p:cNvSpPr>
          <p:nvPr>
            <p:ph idx="1"/>
          </p:nvPr>
        </p:nvSpPr>
        <p:spPr/>
        <p:txBody>
          <a:bodyPr/>
          <a:lstStyle/>
          <a:p>
            <a:pPr algn="just"/>
            <a:r>
              <a:rPr lang="pt-BR" sz="2800" dirty="0"/>
              <a:t>Para executar um comando de alto nível como “</a:t>
            </a:r>
            <a:r>
              <a:rPr lang="pt-BR" sz="2800" dirty="0">
                <a:solidFill>
                  <a:srgbClr val="00B050"/>
                </a:solidFill>
              </a:rPr>
              <a:t>for (int i=0; i&lt;128; i++) var [i] = 5</a:t>
            </a:r>
            <a:r>
              <a:rPr lang="pt-BR" sz="2800" dirty="0"/>
              <a:t>”, essas maquinas fariam algo do tipo (em linguagem de montagem):</a:t>
            </a:r>
          </a:p>
          <a:p>
            <a:pPr marL="530352" lvl="1" indent="0" algn="just">
              <a:buNone/>
            </a:pPr>
            <a:r>
              <a:rPr lang="pt-BR" sz="2800" dirty="0">
                <a:solidFill>
                  <a:srgbClr val="00B050"/>
                </a:solidFill>
              </a:rPr>
              <a:t>fetchmv var, 128</a:t>
            </a:r>
          </a:p>
          <a:p>
            <a:pPr marL="530352" lvl="1" indent="0" algn="just">
              <a:buNone/>
            </a:pPr>
            <a:r>
              <a:rPr lang="pt-BR" sz="2800" dirty="0">
                <a:solidFill>
                  <a:srgbClr val="00B050"/>
                </a:solidFill>
              </a:rPr>
              <a:t>add var, 0, 5</a:t>
            </a:r>
          </a:p>
          <a:p>
            <a:endParaRPr lang="pt-BR" dirty="0"/>
          </a:p>
        </p:txBody>
      </p:sp>
    </p:spTree>
    <p:extLst>
      <p:ext uri="{BB962C8B-B14F-4D97-AF65-F5344CB8AC3E}">
        <p14:creationId xmlns:p14="http://schemas.microsoft.com/office/powerpoint/2010/main" xmlns="" val="98251565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770C0086-FFB3-4D26-AC18-41994BD8BF57}"/>
              </a:ext>
            </a:extLst>
          </p:cNvPr>
          <p:cNvSpPr>
            <a:spLocks noGrp="1"/>
          </p:cNvSpPr>
          <p:nvPr>
            <p:ph type="title"/>
          </p:nvPr>
        </p:nvSpPr>
        <p:spPr/>
        <p:txBody>
          <a:bodyPr/>
          <a:lstStyle/>
          <a:p>
            <a:r>
              <a:rPr lang="pt-BR" dirty="0"/>
              <a:t>Processador: Classificação e organização</a:t>
            </a:r>
          </a:p>
        </p:txBody>
      </p:sp>
      <p:sp>
        <p:nvSpPr>
          <p:cNvPr id="3" name="Espaço Reservado para Conteúdo 2">
            <a:extLst>
              <a:ext uri="{FF2B5EF4-FFF2-40B4-BE49-F238E27FC236}">
                <a16:creationId xmlns:a16="http://schemas.microsoft.com/office/drawing/2014/main" xmlns="" id="{BF03A11E-11EC-438C-85F1-972EB0952953}"/>
              </a:ext>
            </a:extLst>
          </p:cNvPr>
          <p:cNvSpPr>
            <a:spLocks noGrp="1"/>
          </p:cNvSpPr>
          <p:nvPr>
            <p:ph idx="1"/>
          </p:nvPr>
        </p:nvSpPr>
        <p:spPr/>
        <p:txBody>
          <a:bodyPr>
            <a:normAutofit/>
          </a:bodyPr>
          <a:lstStyle/>
          <a:p>
            <a:pPr algn="just"/>
            <a:r>
              <a:rPr lang="pt-BR" dirty="0"/>
              <a:t>Sua organização é muito boa para </a:t>
            </a:r>
            <a:r>
              <a:rPr lang="pt-BR" dirty="0">
                <a:solidFill>
                  <a:srgbClr val="002060"/>
                </a:solidFill>
              </a:rPr>
              <a:t>programas que operam sobre vetores ou matrizes</a:t>
            </a:r>
            <a:r>
              <a:rPr lang="pt-BR" dirty="0"/>
              <a:t>, como é o caso de computação cientifica ou processamento de imagens ou vídeo, por exemplo.</a:t>
            </a:r>
          </a:p>
        </p:txBody>
      </p:sp>
    </p:spTree>
    <p:extLst>
      <p:ext uri="{BB962C8B-B14F-4D97-AF65-F5344CB8AC3E}">
        <p14:creationId xmlns:p14="http://schemas.microsoft.com/office/powerpoint/2010/main" xmlns="" val="192270930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770C0086-FFB3-4D26-AC18-41994BD8BF57}"/>
              </a:ext>
            </a:extLst>
          </p:cNvPr>
          <p:cNvSpPr>
            <a:spLocks noGrp="1"/>
          </p:cNvSpPr>
          <p:nvPr>
            <p:ph type="title"/>
          </p:nvPr>
        </p:nvSpPr>
        <p:spPr/>
        <p:txBody>
          <a:bodyPr/>
          <a:lstStyle/>
          <a:p>
            <a:r>
              <a:rPr lang="pt-BR" dirty="0"/>
              <a:t>Processador: Classificação e organização</a:t>
            </a:r>
          </a:p>
        </p:txBody>
      </p:sp>
      <p:sp>
        <p:nvSpPr>
          <p:cNvPr id="3" name="Espaço Reservado para Conteúdo 2">
            <a:extLst>
              <a:ext uri="{FF2B5EF4-FFF2-40B4-BE49-F238E27FC236}">
                <a16:creationId xmlns:a16="http://schemas.microsoft.com/office/drawing/2014/main" xmlns="" id="{BF03A11E-11EC-438C-85F1-972EB0952953}"/>
              </a:ext>
            </a:extLst>
          </p:cNvPr>
          <p:cNvSpPr>
            <a:spLocks noGrp="1"/>
          </p:cNvSpPr>
          <p:nvPr>
            <p:ph idx="1"/>
          </p:nvPr>
        </p:nvSpPr>
        <p:spPr/>
        <p:txBody>
          <a:bodyPr>
            <a:normAutofit/>
          </a:bodyPr>
          <a:lstStyle/>
          <a:p>
            <a:pPr algn="just"/>
            <a:r>
              <a:rPr lang="pt-BR" dirty="0">
                <a:solidFill>
                  <a:schemeClr val="tx1"/>
                </a:solidFill>
              </a:rPr>
              <a:t>Essa organização teve seu auge na década de 1980 com os computadores </a:t>
            </a:r>
            <a:r>
              <a:rPr lang="pt-BR" dirty="0">
                <a:solidFill>
                  <a:srgbClr val="002060"/>
                </a:solidFill>
              </a:rPr>
              <a:t>Cray</a:t>
            </a:r>
            <a:r>
              <a:rPr lang="pt-BR" dirty="0">
                <a:solidFill>
                  <a:schemeClr val="tx1"/>
                </a:solidFill>
              </a:rPr>
              <a:t>, mas hoje eles caíram em desuso (atualmente há apenas um SIMD no </a:t>
            </a:r>
            <a:r>
              <a:rPr lang="pt-BR" dirty="0">
                <a:solidFill>
                  <a:srgbClr val="002060"/>
                </a:solidFill>
              </a:rPr>
              <a:t>Top500</a:t>
            </a:r>
            <a:r>
              <a:rPr lang="pt-BR" dirty="0">
                <a:solidFill>
                  <a:schemeClr val="tx1"/>
                </a:solidFill>
              </a:rPr>
              <a:t>)</a:t>
            </a:r>
          </a:p>
        </p:txBody>
      </p:sp>
    </p:spTree>
    <p:extLst>
      <p:ext uri="{BB962C8B-B14F-4D97-AF65-F5344CB8AC3E}">
        <p14:creationId xmlns:p14="http://schemas.microsoft.com/office/powerpoint/2010/main" xmlns="" val="402313241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770C0086-FFB3-4D26-AC18-41994BD8BF57}"/>
              </a:ext>
            </a:extLst>
          </p:cNvPr>
          <p:cNvSpPr>
            <a:spLocks noGrp="1"/>
          </p:cNvSpPr>
          <p:nvPr>
            <p:ph type="title"/>
          </p:nvPr>
        </p:nvSpPr>
        <p:spPr/>
        <p:txBody>
          <a:bodyPr/>
          <a:lstStyle/>
          <a:p>
            <a:r>
              <a:rPr lang="pt-BR" dirty="0"/>
              <a:t>Processador: Classificação e organização</a:t>
            </a:r>
          </a:p>
        </p:txBody>
      </p:sp>
      <p:sp>
        <p:nvSpPr>
          <p:cNvPr id="3" name="Espaço Reservado para Conteúdo 2">
            <a:extLst>
              <a:ext uri="{FF2B5EF4-FFF2-40B4-BE49-F238E27FC236}">
                <a16:creationId xmlns:a16="http://schemas.microsoft.com/office/drawing/2014/main" xmlns="" id="{BF03A11E-11EC-438C-85F1-972EB0952953}"/>
              </a:ext>
            </a:extLst>
          </p:cNvPr>
          <p:cNvSpPr>
            <a:spLocks noGrp="1"/>
          </p:cNvSpPr>
          <p:nvPr>
            <p:ph idx="1"/>
          </p:nvPr>
        </p:nvSpPr>
        <p:spPr/>
        <p:txBody>
          <a:bodyPr>
            <a:normAutofit lnSpcReduction="10000"/>
          </a:bodyPr>
          <a:lstStyle/>
          <a:p>
            <a:pPr algn="just"/>
            <a:r>
              <a:rPr lang="pt-BR" dirty="0"/>
              <a:t>É impossível falar de supercomputadores sem citar o pioneirismo e genialidade das máquinas fabricadas pelo engenheiro eletrônico norte americano Seymour Cray.</a:t>
            </a:r>
          </a:p>
          <a:p>
            <a:pPr algn="just"/>
            <a:r>
              <a:rPr lang="pt-BR" dirty="0"/>
              <a:t>Fundou a Cray Research em Colorado Springs (1972) e criou seu primeiro supercomputador, o CRAY-1 (1976), com 8 Mb de memória e capaz de executar 160 milhões de operações de ponto flutuante por segundo (160 Megaflops).</a:t>
            </a:r>
          </a:p>
          <a:p>
            <a:pPr algn="just"/>
            <a:r>
              <a:rPr lang="pt-BR" dirty="0"/>
              <a:t>Cada Cray 1 demorava meses a construir. Os milhares de placas e fios tinham de estar cuidadosamente colocados. Era uma máquina feita manualmente, trabalho artesanal de qualidade superior. Ao abrir a máquina julgamos que os fios são uma grande confusão, mas na realidade cada um deles tem um comprimento correto e preciso. O Cray 1 possuía uma forma em C, o que reduzia o comprimento dos fios e assim o tempo que os sinais necessitavam para viajar de um local para outro.</a:t>
            </a:r>
          </a:p>
        </p:txBody>
      </p:sp>
    </p:spTree>
    <p:extLst>
      <p:ext uri="{BB962C8B-B14F-4D97-AF65-F5344CB8AC3E}">
        <p14:creationId xmlns:p14="http://schemas.microsoft.com/office/powerpoint/2010/main" xmlns="" val="51620560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6" name="Group 8">
            <a:extLst>
              <a:ext uri="{FF2B5EF4-FFF2-40B4-BE49-F238E27FC236}">
                <a16:creationId xmlns:a16="http://schemas.microsoft.com/office/drawing/2014/main" xmlns="" id="{609316A9-990D-4EC3-A671-70EE5C1493A4}"/>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0" y="-8467"/>
            <a:ext cx="12192000" cy="6866467"/>
            <a:chOff x="0" y="-8467"/>
            <a:chExt cx="12192000" cy="6866467"/>
          </a:xfrm>
        </p:grpSpPr>
        <p:cxnSp>
          <p:nvCxnSpPr>
            <p:cNvPr id="10" name="Straight Connector 9">
              <a:extLst>
                <a:ext uri="{FF2B5EF4-FFF2-40B4-BE49-F238E27FC236}">
                  <a16:creationId xmlns:a16="http://schemas.microsoft.com/office/drawing/2014/main" xmlns="" id="{9B0C6109-9159-49CA-AD7A-F9035539DB7F}"/>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xmlns=""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xmlns="" id="{686F14F5-308C-4EB6-87AB-05DE9501B1AA}"/>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xmlns=""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a:extLst>
                <a:ext uri="{FF2B5EF4-FFF2-40B4-BE49-F238E27FC236}">
                  <a16:creationId xmlns:a16="http://schemas.microsoft.com/office/drawing/2014/main" xmlns="" id="{BA032363-A188-47C5-9D59-9B788809DCD2}"/>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a:extLst>
                <a:ext uri="{FF2B5EF4-FFF2-40B4-BE49-F238E27FC236}">
                  <a16:creationId xmlns:a16="http://schemas.microsoft.com/office/drawing/2014/main" xmlns="" id="{2C4077DF-6BB9-4069-AD28-6B1664EBB06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xmlns="" id="{1D2B8B50-3419-41ED-9A9F-3CF9EEBBD3F2}"/>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a:extLst>
                <a:ext uri="{FF2B5EF4-FFF2-40B4-BE49-F238E27FC236}">
                  <a16:creationId xmlns:a16="http://schemas.microsoft.com/office/drawing/2014/main" xmlns="" id="{5C640498-2E73-4FA2-BEB6-C3596A458C8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a:extLst>
                <a:ext uri="{FF2B5EF4-FFF2-40B4-BE49-F238E27FC236}">
                  <a16:creationId xmlns:a16="http://schemas.microsoft.com/office/drawing/2014/main" xmlns="" id="{3240EEFC-4112-4C39-A816-C815774F6D6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a:extLst>
                <a:ext uri="{FF2B5EF4-FFF2-40B4-BE49-F238E27FC236}">
                  <a16:creationId xmlns:a16="http://schemas.microsoft.com/office/drawing/2014/main" xmlns="" id="{ADF362B0-03EA-4800-9FAA-9F128587E42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xmlns="" id="{0BA84559-2F4C-4795-9246-4C563F942DB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xmlns="" id="{FA77A1AA-CA47-4A91-A0A1-0A8CE31A985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37" name="Rectangle 20">
            <a:extLst>
              <a:ext uri="{FF2B5EF4-FFF2-40B4-BE49-F238E27FC236}">
                <a16:creationId xmlns:a16="http://schemas.microsoft.com/office/drawing/2014/main" xmlns="" id="{03E8462A-FEBA-4848-81CC-3F8DA3E477B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8" name="Group 22">
            <a:extLst>
              <a:ext uri="{FF2B5EF4-FFF2-40B4-BE49-F238E27FC236}">
                <a16:creationId xmlns:a16="http://schemas.microsoft.com/office/drawing/2014/main" xmlns="" id="{2109F83F-40FE-4DB3-84CC-09FB3340D06D}"/>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0" y="-8467"/>
            <a:ext cx="12192000" cy="6866467"/>
            <a:chOff x="0" y="-8467"/>
            <a:chExt cx="12192000" cy="6866467"/>
          </a:xfrm>
        </p:grpSpPr>
        <p:cxnSp>
          <p:nvCxnSpPr>
            <p:cNvPr id="24" name="Straight Connector 23">
              <a:extLst>
                <a:ext uri="{FF2B5EF4-FFF2-40B4-BE49-F238E27FC236}">
                  <a16:creationId xmlns:a16="http://schemas.microsoft.com/office/drawing/2014/main" xmlns="" id="{1DE492D7-C3C3-48FF-80C8-37021EA0262F}"/>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xmlns=""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5" name="Rectangle 23">
              <a:extLst>
                <a:ext uri="{FF2B5EF4-FFF2-40B4-BE49-F238E27FC236}">
                  <a16:creationId xmlns:a16="http://schemas.microsoft.com/office/drawing/2014/main" xmlns="" id="{0B30FF97-2E9A-490A-AED2-90BA2E0EC17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xmlns="" id="{B6D53C7D-A312-47B6-A66A-230A19CFACA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a:extLst>
                <a:ext uri="{FF2B5EF4-FFF2-40B4-BE49-F238E27FC236}">
                  <a16:creationId xmlns:a16="http://schemas.microsoft.com/office/drawing/2014/main" xmlns="" id="{9329D58C-0D2E-4A2B-AD6A-9CEE506784A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a:extLst>
                <a:ext uri="{FF2B5EF4-FFF2-40B4-BE49-F238E27FC236}">
                  <a16:creationId xmlns:a16="http://schemas.microsoft.com/office/drawing/2014/main" xmlns="" id="{9D446EDE-C690-4461-8BF2-7634808FC8B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a:extLst>
                <a:ext uri="{FF2B5EF4-FFF2-40B4-BE49-F238E27FC236}">
                  <a16:creationId xmlns:a16="http://schemas.microsoft.com/office/drawing/2014/main" xmlns="" id="{323F3D34-6531-4AD7-A8C6-195A090281A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a:extLst>
                <a:ext uri="{FF2B5EF4-FFF2-40B4-BE49-F238E27FC236}">
                  <a16:creationId xmlns:a16="http://schemas.microsoft.com/office/drawing/2014/main" xmlns="" id="{B9B0AE3F-2350-435F-A9B0-C310BF87638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a:extLst>
                <a:ext uri="{FF2B5EF4-FFF2-40B4-BE49-F238E27FC236}">
                  <a16:creationId xmlns:a16="http://schemas.microsoft.com/office/drawing/2014/main" xmlns="" id="{4EFA655C-9E50-4C14-A89E-AD7B648E4E2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Isosceles Triangle 31">
              <a:extLst>
                <a:ext uri="{FF2B5EF4-FFF2-40B4-BE49-F238E27FC236}">
                  <a16:creationId xmlns:a16="http://schemas.microsoft.com/office/drawing/2014/main" xmlns="" id="{3E843863-7D25-4C01-9A17-E817CB6D998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39" name="Rectangle 33">
            <a:extLst>
              <a:ext uri="{FF2B5EF4-FFF2-40B4-BE49-F238E27FC236}">
                <a16:creationId xmlns:a16="http://schemas.microsoft.com/office/drawing/2014/main" xmlns="" id="{7941F9B1-B01B-4A84-89D9-B169AEB4E45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Espaço Reservado para Conteúdo 4" descr="Uma imagem contendo interior, chão, mesa, parede&#10;&#10;Descrição gerada com muito alta confiança">
            <a:extLst>
              <a:ext uri="{FF2B5EF4-FFF2-40B4-BE49-F238E27FC236}">
                <a16:creationId xmlns:a16="http://schemas.microsoft.com/office/drawing/2014/main" xmlns="" id="{4F312FD2-B5CF-41CD-9E74-71BC3F20A9E9}"/>
              </a:ext>
            </a:extLst>
          </p:cNvPr>
          <p:cNvPicPr>
            <a:picLocks noChangeAspect="1"/>
          </p:cNvPicPr>
          <p:nvPr/>
        </p:nvPicPr>
        <p:blipFill>
          <a:blip r:embed="rId2"/>
          <a:stretch>
            <a:fillRect/>
          </a:stretch>
        </p:blipFill>
        <p:spPr>
          <a:xfrm>
            <a:off x="2628900" y="557385"/>
            <a:ext cx="6971368" cy="5768808"/>
          </a:xfrm>
          <a:prstGeom prst="rect">
            <a:avLst/>
          </a:prstGeom>
        </p:spPr>
      </p:pic>
    </p:spTree>
    <p:extLst>
      <p:ext uri="{BB962C8B-B14F-4D97-AF65-F5344CB8AC3E}">
        <p14:creationId xmlns:p14="http://schemas.microsoft.com/office/powerpoint/2010/main" xmlns="" val="213151301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770C0086-FFB3-4D26-AC18-41994BD8BF57}"/>
              </a:ext>
            </a:extLst>
          </p:cNvPr>
          <p:cNvSpPr>
            <a:spLocks noGrp="1"/>
          </p:cNvSpPr>
          <p:nvPr>
            <p:ph type="title"/>
          </p:nvPr>
        </p:nvSpPr>
        <p:spPr/>
        <p:txBody>
          <a:bodyPr/>
          <a:lstStyle/>
          <a:p>
            <a:r>
              <a:rPr lang="pt-BR" dirty="0"/>
              <a:t>Processador: Classificação e organização</a:t>
            </a:r>
          </a:p>
        </p:txBody>
      </p:sp>
      <p:sp>
        <p:nvSpPr>
          <p:cNvPr id="3" name="Espaço Reservado para Conteúdo 2">
            <a:extLst>
              <a:ext uri="{FF2B5EF4-FFF2-40B4-BE49-F238E27FC236}">
                <a16:creationId xmlns:a16="http://schemas.microsoft.com/office/drawing/2014/main" xmlns="" id="{BF03A11E-11EC-438C-85F1-972EB0952953}"/>
              </a:ext>
            </a:extLst>
          </p:cNvPr>
          <p:cNvSpPr>
            <a:spLocks noGrp="1"/>
          </p:cNvSpPr>
          <p:nvPr>
            <p:ph idx="1"/>
          </p:nvPr>
        </p:nvSpPr>
        <p:spPr/>
        <p:txBody>
          <a:bodyPr>
            <a:normAutofit/>
          </a:bodyPr>
          <a:lstStyle/>
          <a:p>
            <a:pPr algn="just"/>
            <a:r>
              <a:rPr lang="pt-BR" dirty="0"/>
              <a:t>Depois lançou o CRAY-2 (1985), o Cray 2 operava em 125 MHz, realizava 1.9 bilhões de operações aritméticas por segundo e tinha 2 GB de memória RAM</a:t>
            </a:r>
          </a:p>
          <a:p>
            <a:pPr algn="just"/>
            <a:r>
              <a:rPr lang="pt-BR" dirty="0"/>
              <a:t>Na época, esse computador tinha a maior memória do mundo, 2 gigabytes, uma quantidade gigantesca para época.</a:t>
            </a:r>
          </a:p>
        </p:txBody>
      </p:sp>
    </p:spTree>
    <p:extLst>
      <p:ext uri="{BB962C8B-B14F-4D97-AF65-F5344CB8AC3E}">
        <p14:creationId xmlns:p14="http://schemas.microsoft.com/office/powerpoint/2010/main" xmlns="" val="163666856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xmlns="" id="{609316A9-990D-4EC3-A671-70EE5C1493A4}"/>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0" y="-8467"/>
            <a:ext cx="12192000" cy="6866467"/>
            <a:chOff x="0" y="-8467"/>
            <a:chExt cx="12192000" cy="6866467"/>
          </a:xfrm>
        </p:grpSpPr>
        <p:cxnSp>
          <p:nvCxnSpPr>
            <p:cNvPr id="10" name="Straight Connector 9">
              <a:extLst>
                <a:ext uri="{FF2B5EF4-FFF2-40B4-BE49-F238E27FC236}">
                  <a16:creationId xmlns:a16="http://schemas.microsoft.com/office/drawing/2014/main" xmlns="" id="{9B0C6109-9159-49CA-AD7A-F9035539DB7F}"/>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xmlns=""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xmlns="" id="{686F14F5-308C-4EB6-87AB-05DE9501B1AA}"/>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xmlns=""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a:extLst>
                <a:ext uri="{FF2B5EF4-FFF2-40B4-BE49-F238E27FC236}">
                  <a16:creationId xmlns:a16="http://schemas.microsoft.com/office/drawing/2014/main" xmlns="" id="{BA032363-A188-47C5-9D59-9B788809DCD2}"/>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a:extLst>
                <a:ext uri="{FF2B5EF4-FFF2-40B4-BE49-F238E27FC236}">
                  <a16:creationId xmlns:a16="http://schemas.microsoft.com/office/drawing/2014/main" xmlns="" id="{2C4077DF-6BB9-4069-AD28-6B1664EBB06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xmlns="" id="{1D2B8B50-3419-41ED-9A9F-3CF9EEBBD3F2}"/>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a:extLst>
                <a:ext uri="{FF2B5EF4-FFF2-40B4-BE49-F238E27FC236}">
                  <a16:creationId xmlns:a16="http://schemas.microsoft.com/office/drawing/2014/main" xmlns="" id="{5C640498-2E73-4FA2-BEB6-C3596A458C8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a:extLst>
                <a:ext uri="{FF2B5EF4-FFF2-40B4-BE49-F238E27FC236}">
                  <a16:creationId xmlns:a16="http://schemas.microsoft.com/office/drawing/2014/main" xmlns="" id="{3240EEFC-4112-4C39-A816-C815774F6D6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a:extLst>
                <a:ext uri="{FF2B5EF4-FFF2-40B4-BE49-F238E27FC236}">
                  <a16:creationId xmlns:a16="http://schemas.microsoft.com/office/drawing/2014/main" xmlns="" id="{ADF362B0-03EA-4800-9FAA-9F128587E42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xmlns="" id="{0BA84559-2F4C-4795-9246-4C563F942DB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xmlns="" id="{FA77A1AA-CA47-4A91-A0A1-0A8CE31A985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1" name="Rectangle 20">
            <a:extLst>
              <a:ext uri="{FF2B5EF4-FFF2-40B4-BE49-F238E27FC236}">
                <a16:creationId xmlns:a16="http://schemas.microsoft.com/office/drawing/2014/main" xmlns="" id="{03E8462A-FEBA-4848-81CC-3F8DA3E477B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xmlns="" id="{2109F83F-40FE-4DB3-84CC-09FB3340D06D}"/>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0" y="-8467"/>
            <a:ext cx="12192000" cy="6866467"/>
            <a:chOff x="0" y="-8467"/>
            <a:chExt cx="12192000" cy="6866467"/>
          </a:xfrm>
        </p:grpSpPr>
        <p:cxnSp>
          <p:nvCxnSpPr>
            <p:cNvPr id="24" name="Straight Connector 23">
              <a:extLst>
                <a:ext uri="{FF2B5EF4-FFF2-40B4-BE49-F238E27FC236}">
                  <a16:creationId xmlns:a16="http://schemas.microsoft.com/office/drawing/2014/main" xmlns="" id="{1DE492D7-C3C3-48FF-80C8-37021EA0262F}"/>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xmlns=""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5" name="Rectangle 23">
              <a:extLst>
                <a:ext uri="{FF2B5EF4-FFF2-40B4-BE49-F238E27FC236}">
                  <a16:creationId xmlns:a16="http://schemas.microsoft.com/office/drawing/2014/main" xmlns="" id="{0B30FF97-2E9A-490A-AED2-90BA2E0EC17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xmlns="" id="{B6D53C7D-A312-47B6-A66A-230A19CFACA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a:extLst>
                <a:ext uri="{FF2B5EF4-FFF2-40B4-BE49-F238E27FC236}">
                  <a16:creationId xmlns:a16="http://schemas.microsoft.com/office/drawing/2014/main" xmlns="" id="{9329D58C-0D2E-4A2B-AD6A-9CEE506784A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a:extLst>
                <a:ext uri="{FF2B5EF4-FFF2-40B4-BE49-F238E27FC236}">
                  <a16:creationId xmlns:a16="http://schemas.microsoft.com/office/drawing/2014/main" xmlns="" id="{9D446EDE-C690-4461-8BF2-7634808FC8B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a:extLst>
                <a:ext uri="{FF2B5EF4-FFF2-40B4-BE49-F238E27FC236}">
                  <a16:creationId xmlns:a16="http://schemas.microsoft.com/office/drawing/2014/main" xmlns="" id="{323F3D34-6531-4AD7-A8C6-195A090281A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a:extLst>
                <a:ext uri="{FF2B5EF4-FFF2-40B4-BE49-F238E27FC236}">
                  <a16:creationId xmlns:a16="http://schemas.microsoft.com/office/drawing/2014/main" xmlns="" id="{B9B0AE3F-2350-435F-A9B0-C310BF87638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a:extLst>
                <a:ext uri="{FF2B5EF4-FFF2-40B4-BE49-F238E27FC236}">
                  <a16:creationId xmlns:a16="http://schemas.microsoft.com/office/drawing/2014/main" xmlns="" id="{4EFA655C-9E50-4C14-A89E-AD7B648E4E2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Isosceles Triangle 31">
              <a:extLst>
                <a:ext uri="{FF2B5EF4-FFF2-40B4-BE49-F238E27FC236}">
                  <a16:creationId xmlns:a16="http://schemas.microsoft.com/office/drawing/2014/main" xmlns="" id="{3E843863-7D25-4C01-9A17-E817CB6D998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34" name="Rectangle 33">
            <a:extLst>
              <a:ext uri="{FF2B5EF4-FFF2-40B4-BE49-F238E27FC236}">
                <a16:creationId xmlns:a16="http://schemas.microsoft.com/office/drawing/2014/main" xmlns="" id="{7941F9B1-B01B-4A84-89D9-B169AEB4E45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Espaço Reservado para Conteúdo 4" descr="Uma imagem contendo chão, interior, parede, cadeira&#10;&#10;Descrição gerada com muito alta confiança">
            <a:extLst>
              <a:ext uri="{FF2B5EF4-FFF2-40B4-BE49-F238E27FC236}">
                <a16:creationId xmlns:a16="http://schemas.microsoft.com/office/drawing/2014/main" xmlns="" id="{DD6A288C-C607-4E45-85CC-FC156F5998D7}"/>
              </a:ext>
            </a:extLst>
          </p:cNvPr>
          <p:cNvPicPr>
            <a:picLocks noGrp="1" noChangeAspect="1"/>
          </p:cNvPicPr>
          <p:nvPr>
            <p:ph idx="1"/>
          </p:nvPr>
        </p:nvPicPr>
        <p:blipFill>
          <a:blip r:embed="rId2"/>
          <a:stretch>
            <a:fillRect/>
          </a:stretch>
        </p:blipFill>
        <p:spPr>
          <a:xfrm>
            <a:off x="1888612" y="628650"/>
            <a:ext cx="8479880" cy="5639120"/>
          </a:xfrm>
          <a:prstGeom prst="rect">
            <a:avLst/>
          </a:prstGeom>
        </p:spPr>
      </p:pic>
    </p:spTree>
    <p:extLst>
      <p:ext uri="{BB962C8B-B14F-4D97-AF65-F5344CB8AC3E}">
        <p14:creationId xmlns:p14="http://schemas.microsoft.com/office/powerpoint/2010/main" xmlns="" val="33642797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E5E811F3-1F08-4BC9-8E48-610A41242240}"/>
              </a:ext>
            </a:extLst>
          </p:cNvPr>
          <p:cNvSpPr>
            <a:spLocks noGrp="1"/>
          </p:cNvSpPr>
          <p:nvPr>
            <p:ph type="title"/>
          </p:nvPr>
        </p:nvSpPr>
        <p:spPr/>
        <p:txBody>
          <a:bodyPr/>
          <a:lstStyle/>
          <a:p>
            <a:r>
              <a:rPr lang="pt-BR" dirty="0"/>
              <a:t>Processador: Introdução</a:t>
            </a:r>
          </a:p>
        </p:txBody>
      </p:sp>
      <p:sp>
        <p:nvSpPr>
          <p:cNvPr id="3" name="Espaço Reservado para Conteúdo 2">
            <a:extLst>
              <a:ext uri="{FF2B5EF4-FFF2-40B4-BE49-F238E27FC236}">
                <a16:creationId xmlns:a16="http://schemas.microsoft.com/office/drawing/2014/main" xmlns="" id="{C865281B-56D8-46C8-97D2-815A44EE207A}"/>
              </a:ext>
            </a:extLst>
          </p:cNvPr>
          <p:cNvSpPr>
            <a:spLocks noGrp="1"/>
          </p:cNvSpPr>
          <p:nvPr>
            <p:ph idx="1"/>
          </p:nvPr>
        </p:nvSpPr>
        <p:spPr/>
        <p:txBody>
          <a:bodyPr/>
          <a:lstStyle/>
          <a:p>
            <a:pPr algn="just"/>
            <a:r>
              <a:rPr lang="pt-BR" dirty="0"/>
              <a:t>O processador é encapsulado em um único circuito integrado, ou no máximo alguns circuitos integrados. É um dispositivo multifuncional programável que aceita dados digitais como entrada, processa de acordo com as instruções binarias de maquina armazenadas em sua memória, e fornece resultados como saída.</a:t>
            </a:r>
          </a:p>
        </p:txBody>
      </p:sp>
    </p:spTree>
    <p:extLst>
      <p:ext uri="{BB962C8B-B14F-4D97-AF65-F5344CB8AC3E}">
        <p14:creationId xmlns:p14="http://schemas.microsoft.com/office/powerpoint/2010/main" xmlns="" val="5363171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xmlns="" id="{609316A9-990D-4EC3-A671-70EE5C1493A4}"/>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0" y="-8467"/>
            <a:ext cx="12192000" cy="6866467"/>
            <a:chOff x="0" y="-8467"/>
            <a:chExt cx="12192000" cy="6866467"/>
          </a:xfrm>
        </p:grpSpPr>
        <p:cxnSp>
          <p:nvCxnSpPr>
            <p:cNvPr id="10" name="Straight Connector 9">
              <a:extLst>
                <a:ext uri="{FF2B5EF4-FFF2-40B4-BE49-F238E27FC236}">
                  <a16:creationId xmlns:a16="http://schemas.microsoft.com/office/drawing/2014/main" xmlns="" id="{9B0C6109-9159-49CA-AD7A-F9035539DB7F}"/>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xmlns=""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xmlns="" id="{686F14F5-308C-4EB6-87AB-05DE9501B1AA}"/>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xmlns=""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a:extLst>
                <a:ext uri="{FF2B5EF4-FFF2-40B4-BE49-F238E27FC236}">
                  <a16:creationId xmlns:a16="http://schemas.microsoft.com/office/drawing/2014/main" xmlns="" id="{BA032363-A188-47C5-9D59-9B788809DCD2}"/>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a:extLst>
                <a:ext uri="{FF2B5EF4-FFF2-40B4-BE49-F238E27FC236}">
                  <a16:creationId xmlns:a16="http://schemas.microsoft.com/office/drawing/2014/main" xmlns="" id="{2C4077DF-6BB9-4069-AD28-6B1664EBB06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xmlns="" id="{1D2B8B50-3419-41ED-9A9F-3CF9EEBBD3F2}"/>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a:extLst>
                <a:ext uri="{FF2B5EF4-FFF2-40B4-BE49-F238E27FC236}">
                  <a16:creationId xmlns:a16="http://schemas.microsoft.com/office/drawing/2014/main" xmlns="" id="{5C640498-2E73-4FA2-BEB6-C3596A458C8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a:extLst>
                <a:ext uri="{FF2B5EF4-FFF2-40B4-BE49-F238E27FC236}">
                  <a16:creationId xmlns:a16="http://schemas.microsoft.com/office/drawing/2014/main" xmlns="" id="{3240EEFC-4112-4C39-A816-C815774F6D6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a:extLst>
                <a:ext uri="{FF2B5EF4-FFF2-40B4-BE49-F238E27FC236}">
                  <a16:creationId xmlns:a16="http://schemas.microsoft.com/office/drawing/2014/main" xmlns="" id="{ADF362B0-03EA-4800-9FAA-9F128587E42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xmlns="" id="{0BA84559-2F4C-4795-9246-4C563F942DB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xmlns="" id="{FA77A1AA-CA47-4A91-A0A1-0A8CE31A985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1" name="Rectangle 20">
            <a:extLst>
              <a:ext uri="{FF2B5EF4-FFF2-40B4-BE49-F238E27FC236}">
                <a16:creationId xmlns:a16="http://schemas.microsoft.com/office/drawing/2014/main" xmlns="" id="{03E8462A-FEBA-4848-81CC-3F8DA3E477B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xmlns="" id="{2109F83F-40FE-4DB3-84CC-09FB3340D06D}"/>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0" y="-8467"/>
            <a:ext cx="12192000" cy="6866467"/>
            <a:chOff x="0" y="-8467"/>
            <a:chExt cx="12192000" cy="6866467"/>
          </a:xfrm>
        </p:grpSpPr>
        <p:cxnSp>
          <p:nvCxnSpPr>
            <p:cNvPr id="24" name="Straight Connector 23">
              <a:extLst>
                <a:ext uri="{FF2B5EF4-FFF2-40B4-BE49-F238E27FC236}">
                  <a16:creationId xmlns:a16="http://schemas.microsoft.com/office/drawing/2014/main" xmlns="" id="{1DE492D7-C3C3-48FF-80C8-37021EA0262F}"/>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xmlns=""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5" name="Rectangle 23">
              <a:extLst>
                <a:ext uri="{FF2B5EF4-FFF2-40B4-BE49-F238E27FC236}">
                  <a16:creationId xmlns:a16="http://schemas.microsoft.com/office/drawing/2014/main" xmlns="" id="{0B30FF97-2E9A-490A-AED2-90BA2E0EC17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xmlns="" id="{B6D53C7D-A312-47B6-A66A-230A19CFACA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a:extLst>
                <a:ext uri="{FF2B5EF4-FFF2-40B4-BE49-F238E27FC236}">
                  <a16:creationId xmlns:a16="http://schemas.microsoft.com/office/drawing/2014/main" xmlns="" id="{9329D58C-0D2E-4A2B-AD6A-9CEE506784A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a:extLst>
                <a:ext uri="{FF2B5EF4-FFF2-40B4-BE49-F238E27FC236}">
                  <a16:creationId xmlns:a16="http://schemas.microsoft.com/office/drawing/2014/main" xmlns="" id="{9D446EDE-C690-4461-8BF2-7634808FC8B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a:extLst>
                <a:ext uri="{FF2B5EF4-FFF2-40B4-BE49-F238E27FC236}">
                  <a16:creationId xmlns:a16="http://schemas.microsoft.com/office/drawing/2014/main" xmlns="" id="{323F3D34-6531-4AD7-A8C6-195A090281A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a:extLst>
                <a:ext uri="{FF2B5EF4-FFF2-40B4-BE49-F238E27FC236}">
                  <a16:creationId xmlns:a16="http://schemas.microsoft.com/office/drawing/2014/main" xmlns="" id="{B9B0AE3F-2350-435F-A9B0-C310BF87638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a:extLst>
                <a:ext uri="{FF2B5EF4-FFF2-40B4-BE49-F238E27FC236}">
                  <a16:creationId xmlns:a16="http://schemas.microsoft.com/office/drawing/2014/main" xmlns="" id="{4EFA655C-9E50-4C14-A89E-AD7B648E4E2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Isosceles Triangle 31">
              <a:extLst>
                <a:ext uri="{FF2B5EF4-FFF2-40B4-BE49-F238E27FC236}">
                  <a16:creationId xmlns:a16="http://schemas.microsoft.com/office/drawing/2014/main" xmlns="" id="{3E843863-7D25-4C01-9A17-E817CB6D998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34" name="Rectangle 33">
            <a:extLst>
              <a:ext uri="{FF2B5EF4-FFF2-40B4-BE49-F238E27FC236}">
                <a16:creationId xmlns:a16="http://schemas.microsoft.com/office/drawing/2014/main" xmlns="" id="{7941F9B1-B01B-4A84-89D9-B169AEB4E45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Espaço Reservado para Conteúdo 3" descr="Uma imagem contendo captura de tela&#10;&#10;Descrição gerada com muito alta confiança">
            <a:extLst>
              <a:ext uri="{FF2B5EF4-FFF2-40B4-BE49-F238E27FC236}">
                <a16:creationId xmlns:a16="http://schemas.microsoft.com/office/drawing/2014/main" xmlns="" id="{DC3D59B3-2730-4A65-A5C5-B9B014952821}"/>
              </a:ext>
            </a:extLst>
          </p:cNvPr>
          <p:cNvPicPr>
            <a:picLocks noGrp="1" noChangeAspect="1"/>
          </p:cNvPicPr>
          <p:nvPr>
            <p:ph idx="1"/>
          </p:nvPr>
        </p:nvPicPr>
        <p:blipFill>
          <a:blip r:embed="rId2"/>
          <a:stretch>
            <a:fillRect/>
          </a:stretch>
        </p:blipFill>
        <p:spPr>
          <a:xfrm>
            <a:off x="1601788" y="600075"/>
            <a:ext cx="8947295" cy="5681533"/>
          </a:xfrm>
          <a:prstGeom prst="rect">
            <a:avLst/>
          </a:prstGeom>
        </p:spPr>
      </p:pic>
    </p:spTree>
    <p:extLst>
      <p:ext uri="{BB962C8B-B14F-4D97-AF65-F5344CB8AC3E}">
        <p14:creationId xmlns:p14="http://schemas.microsoft.com/office/powerpoint/2010/main" xmlns="" val="79494104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770C0086-FFB3-4D26-AC18-41994BD8BF57}"/>
              </a:ext>
            </a:extLst>
          </p:cNvPr>
          <p:cNvSpPr>
            <a:spLocks noGrp="1"/>
          </p:cNvSpPr>
          <p:nvPr>
            <p:ph type="title"/>
          </p:nvPr>
        </p:nvSpPr>
        <p:spPr/>
        <p:txBody>
          <a:bodyPr/>
          <a:lstStyle/>
          <a:p>
            <a:r>
              <a:rPr lang="pt-BR" dirty="0"/>
              <a:t>Processador: Classificação e organização</a:t>
            </a:r>
          </a:p>
        </p:txBody>
      </p:sp>
      <p:sp>
        <p:nvSpPr>
          <p:cNvPr id="3" name="Espaço Reservado para Conteúdo 2">
            <a:extLst>
              <a:ext uri="{FF2B5EF4-FFF2-40B4-BE49-F238E27FC236}">
                <a16:creationId xmlns:a16="http://schemas.microsoft.com/office/drawing/2014/main" xmlns="" id="{BF03A11E-11EC-438C-85F1-972EB0952953}"/>
              </a:ext>
            </a:extLst>
          </p:cNvPr>
          <p:cNvSpPr>
            <a:spLocks noGrp="1"/>
          </p:cNvSpPr>
          <p:nvPr>
            <p:ph idx="1"/>
          </p:nvPr>
        </p:nvSpPr>
        <p:spPr/>
        <p:txBody>
          <a:bodyPr>
            <a:normAutofit/>
          </a:bodyPr>
          <a:lstStyle/>
          <a:p>
            <a:pPr algn="just"/>
            <a:r>
              <a:rPr lang="pt-BR" dirty="0"/>
              <a:t>Organizações </a:t>
            </a:r>
            <a:r>
              <a:rPr lang="pt-BR" dirty="0">
                <a:solidFill>
                  <a:srgbClr val="002060"/>
                </a:solidFill>
              </a:rPr>
              <a:t>MISD (Multiple Instruction Stream Single Data Stream)</a:t>
            </a:r>
            <a:r>
              <a:rPr lang="pt-BR" dirty="0"/>
              <a:t> são maquinas com um </a:t>
            </a:r>
            <a:r>
              <a:rPr lang="pt-BR" dirty="0">
                <a:solidFill>
                  <a:srgbClr val="002060"/>
                </a:solidFill>
              </a:rPr>
              <a:t>único processador</a:t>
            </a:r>
            <a:r>
              <a:rPr lang="pt-BR" dirty="0"/>
              <a:t> que é capaz de executar várias instruções diferentes – operações – (Multiple Instruction Stream) sobre o mesmo dado (Single Data Stream).</a:t>
            </a:r>
          </a:p>
        </p:txBody>
      </p:sp>
    </p:spTree>
    <p:extLst>
      <p:ext uri="{BB962C8B-B14F-4D97-AF65-F5344CB8AC3E}">
        <p14:creationId xmlns:p14="http://schemas.microsoft.com/office/powerpoint/2010/main" xmlns="" val="349253172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770C0086-FFB3-4D26-AC18-41994BD8BF57}"/>
              </a:ext>
            </a:extLst>
          </p:cNvPr>
          <p:cNvSpPr>
            <a:spLocks noGrp="1"/>
          </p:cNvSpPr>
          <p:nvPr>
            <p:ph type="title"/>
          </p:nvPr>
        </p:nvSpPr>
        <p:spPr/>
        <p:txBody>
          <a:bodyPr/>
          <a:lstStyle/>
          <a:p>
            <a:r>
              <a:rPr lang="pt-BR" dirty="0"/>
              <a:t>Processador: Classificação e organização</a:t>
            </a:r>
          </a:p>
        </p:txBody>
      </p:sp>
      <p:sp>
        <p:nvSpPr>
          <p:cNvPr id="3" name="Espaço Reservado para Conteúdo 2">
            <a:extLst>
              <a:ext uri="{FF2B5EF4-FFF2-40B4-BE49-F238E27FC236}">
                <a16:creationId xmlns:a16="http://schemas.microsoft.com/office/drawing/2014/main" xmlns="" id="{BF03A11E-11EC-438C-85F1-972EB0952953}"/>
              </a:ext>
            </a:extLst>
          </p:cNvPr>
          <p:cNvSpPr>
            <a:spLocks noGrp="1"/>
          </p:cNvSpPr>
          <p:nvPr>
            <p:ph idx="1"/>
          </p:nvPr>
        </p:nvSpPr>
        <p:spPr/>
        <p:txBody>
          <a:bodyPr>
            <a:normAutofit/>
          </a:bodyPr>
          <a:lstStyle/>
          <a:p>
            <a:pPr algn="just"/>
            <a:r>
              <a:rPr lang="pt-BR" dirty="0"/>
              <a:t>São máquinas que fariam algo do tipo (em linguagem de montagem): </a:t>
            </a:r>
          </a:p>
          <a:p>
            <a:pPr marL="0" indent="0" algn="just">
              <a:buNone/>
            </a:pPr>
            <a:r>
              <a:rPr lang="pt-BR" dirty="0"/>
              <a:t>	</a:t>
            </a:r>
            <a:r>
              <a:rPr lang="pt-BR" dirty="0">
                <a:solidFill>
                  <a:srgbClr val="00B050"/>
                </a:solidFill>
              </a:rPr>
              <a:t>add, sub, or, move r1, r2, r3</a:t>
            </a:r>
            <a:endParaRPr lang="pt-BR" dirty="0"/>
          </a:p>
          <a:p>
            <a:pPr algn="just"/>
            <a:r>
              <a:rPr lang="pt-BR" dirty="0"/>
              <a:t>Ou seja, realizar diferentes operações sobre os mesmos dados, o que é útil para... para... hãã...</a:t>
            </a:r>
          </a:p>
          <a:p>
            <a:pPr algn="just"/>
            <a:r>
              <a:rPr lang="pt-BR" dirty="0"/>
              <a:t>Esta classe, na realidade, não representa nenhum paradigma de programação existente e é impraticável tecnologicamente.</a:t>
            </a:r>
          </a:p>
        </p:txBody>
      </p:sp>
    </p:spTree>
    <p:extLst>
      <p:ext uri="{BB962C8B-B14F-4D97-AF65-F5344CB8AC3E}">
        <p14:creationId xmlns:p14="http://schemas.microsoft.com/office/powerpoint/2010/main" xmlns="" val="1152432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xmlns="" id="{609316A9-990D-4EC3-A671-70EE5C1493A4}"/>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0" y="-8467"/>
            <a:ext cx="12192000" cy="6866467"/>
            <a:chOff x="0" y="-8467"/>
            <a:chExt cx="12192000" cy="6866467"/>
          </a:xfrm>
        </p:grpSpPr>
        <p:cxnSp>
          <p:nvCxnSpPr>
            <p:cNvPr id="10" name="Straight Connector 9">
              <a:extLst>
                <a:ext uri="{FF2B5EF4-FFF2-40B4-BE49-F238E27FC236}">
                  <a16:creationId xmlns:a16="http://schemas.microsoft.com/office/drawing/2014/main" xmlns="" id="{9B0C6109-9159-49CA-AD7A-F9035539DB7F}"/>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xmlns=""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xmlns="" id="{686F14F5-308C-4EB6-87AB-05DE9501B1AA}"/>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xmlns=""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a:extLst>
                <a:ext uri="{FF2B5EF4-FFF2-40B4-BE49-F238E27FC236}">
                  <a16:creationId xmlns:a16="http://schemas.microsoft.com/office/drawing/2014/main" xmlns="" id="{BA032363-A188-47C5-9D59-9B788809DCD2}"/>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a:extLst>
                <a:ext uri="{FF2B5EF4-FFF2-40B4-BE49-F238E27FC236}">
                  <a16:creationId xmlns:a16="http://schemas.microsoft.com/office/drawing/2014/main" xmlns="" id="{2C4077DF-6BB9-4069-AD28-6B1664EBB06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xmlns="" id="{1D2B8B50-3419-41ED-9A9F-3CF9EEBBD3F2}"/>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a:extLst>
                <a:ext uri="{FF2B5EF4-FFF2-40B4-BE49-F238E27FC236}">
                  <a16:creationId xmlns:a16="http://schemas.microsoft.com/office/drawing/2014/main" xmlns="" id="{5C640498-2E73-4FA2-BEB6-C3596A458C8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a:extLst>
                <a:ext uri="{FF2B5EF4-FFF2-40B4-BE49-F238E27FC236}">
                  <a16:creationId xmlns:a16="http://schemas.microsoft.com/office/drawing/2014/main" xmlns="" id="{3240EEFC-4112-4C39-A816-C815774F6D6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a:extLst>
                <a:ext uri="{FF2B5EF4-FFF2-40B4-BE49-F238E27FC236}">
                  <a16:creationId xmlns:a16="http://schemas.microsoft.com/office/drawing/2014/main" xmlns="" id="{ADF362B0-03EA-4800-9FAA-9F128587E42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xmlns="" id="{0BA84559-2F4C-4795-9246-4C563F942DB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xmlns="" id="{FA77A1AA-CA47-4A91-A0A1-0A8CE31A985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1" name="Rectangle 20">
            <a:extLst>
              <a:ext uri="{FF2B5EF4-FFF2-40B4-BE49-F238E27FC236}">
                <a16:creationId xmlns:a16="http://schemas.microsoft.com/office/drawing/2014/main" xmlns="" id="{03E8462A-FEBA-4848-81CC-3F8DA3E477B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xmlns="" id="{2109F83F-40FE-4DB3-84CC-09FB3340D06D}"/>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0" y="-8467"/>
            <a:ext cx="12192000" cy="6866467"/>
            <a:chOff x="0" y="-8467"/>
            <a:chExt cx="12192000" cy="6866467"/>
          </a:xfrm>
        </p:grpSpPr>
        <p:cxnSp>
          <p:nvCxnSpPr>
            <p:cNvPr id="24" name="Straight Connector 23">
              <a:extLst>
                <a:ext uri="{FF2B5EF4-FFF2-40B4-BE49-F238E27FC236}">
                  <a16:creationId xmlns:a16="http://schemas.microsoft.com/office/drawing/2014/main" xmlns="" id="{1DE492D7-C3C3-48FF-80C8-37021EA0262F}"/>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xmlns=""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5" name="Rectangle 23">
              <a:extLst>
                <a:ext uri="{FF2B5EF4-FFF2-40B4-BE49-F238E27FC236}">
                  <a16:creationId xmlns:a16="http://schemas.microsoft.com/office/drawing/2014/main" xmlns="" id="{0B30FF97-2E9A-490A-AED2-90BA2E0EC17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xmlns="" id="{B6D53C7D-A312-47B6-A66A-230A19CFACA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a:extLst>
                <a:ext uri="{FF2B5EF4-FFF2-40B4-BE49-F238E27FC236}">
                  <a16:creationId xmlns:a16="http://schemas.microsoft.com/office/drawing/2014/main" xmlns="" id="{9329D58C-0D2E-4A2B-AD6A-9CEE506784A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a:extLst>
                <a:ext uri="{FF2B5EF4-FFF2-40B4-BE49-F238E27FC236}">
                  <a16:creationId xmlns:a16="http://schemas.microsoft.com/office/drawing/2014/main" xmlns="" id="{9D446EDE-C690-4461-8BF2-7634808FC8B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a:extLst>
                <a:ext uri="{FF2B5EF4-FFF2-40B4-BE49-F238E27FC236}">
                  <a16:creationId xmlns:a16="http://schemas.microsoft.com/office/drawing/2014/main" xmlns="" id="{323F3D34-6531-4AD7-A8C6-195A090281A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a:extLst>
                <a:ext uri="{FF2B5EF4-FFF2-40B4-BE49-F238E27FC236}">
                  <a16:creationId xmlns:a16="http://schemas.microsoft.com/office/drawing/2014/main" xmlns="" id="{B9B0AE3F-2350-435F-A9B0-C310BF87638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a:extLst>
                <a:ext uri="{FF2B5EF4-FFF2-40B4-BE49-F238E27FC236}">
                  <a16:creationId xmlns:a16="http://schemas.microsoft.com/office/drawing/2014/main" xmlns="" id="{4EFA655C-9E50-4C14-A89E-AD7B648E4E2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Isosceles Triangle 31">
              <a:extLst>
                <a:ext uri="{FF2B5EF4-FFF2-40B4-BE49-F238E27FC236}">
                  <a16:creationId xmlns:a16="http://schemas.microsoft.com/office/drawing/2014/main" xmlns="" id="{3E843863-7D25-4C01-9A17-E817CB6D998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34" name="Rectangle 33">
            <a:extLst>
              <a:ext uri="{FF2B5EF4-FFF2-40B4-BE49-F238E27FC236}">
                <a16:creationId xmlns:a16="http://schemas.microsoft.com/office/drawing/2014/main" xmlns="" id="{7941F9B1-B01B-4A84-89D9-B169AEB4E45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Imagem 3" descr="Uma imagem contendo captura de tela&#10;&#10;Descrição gerada com muito alta confiança">
            <a:extLst>
              <a:ext uri="{FF2B5EF4-FFF2-40B4-BE49-F238E27FC236}">
                <a16:creationId xmlns:a16="http://schemas.microsoft.com/office/drawing/2014/main" xmlns="" id="{58420A9B-E4DB-4EC2-9B28-8B9415890371}"/>
              </a:ext>
            </a:extLst>
          </p:cNvPr>
          <p:cNvPicPr>
            <a:picLocks noChangeAspect="1"/>
          </p:cNvPicPr>
          <p:nvPr/>
        </p:nvPicPr>
        <p:blipFill>
          <a:blip r:embed="rId2"/>
          <a:stretch>
            <a:fillRect/>
          </a:stretch>
        </p:blipFill>
        <p:spPr>
          <a:xfrm>
            <a:off x="461907" y="1285875"/>
            <a:ext cx="11237976" cy="4270430"/>
          </a:xfrm>
          <a:prstGeom prst="rect">
            <a:avLst/>
          </a:prstGeom>
        </p:spPr>
      </p:pic>
    </p:spTree>
    <p:extLst>
      <p:ext uri="{BB962C8B-B14F-4D97-AF65-F5344CB8AC3E}">
        <p14:creationId xmlns:p14="http://schemas.microsoft.com/office/powerpoint/2010/main" xmlns="" val="483539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xmlns="" id="{609316A9-990D-4EC3-A671-70EE5C1493A4}"/>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0" y="-8467"/>
            <a:ext cx="12192000" cy="6866467"/>
            <a:chOff x="0" y="-8467"/>
            <a:chExt cx="12192000" cy="6866467"/>
          </a:xfrm>
        </p:grpSpPr>
        <p:cxnSp>
          <p:nvCxnSpPr>
            <p:cNvPr id="10" name="Straight Connector 9">
              <a:extLst>
                <a:ext uri="{FF2B5EF4-FFF2-40B4-BE49-F238E27FC236}">
                  <a16:creationId xmlns:a16="http://schemas.microsoft.com/office/drawing/2014/main" xmlns="" id="{9B0C6109-9159-49CA-AD7A-F9035539DB7F}"/>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xmlns=""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xmlns="" id="{686F14F5-308C-4EB6-87AB-05DE9501B1AA}"/>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xmlns=""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a:extLst>
                <a:ext uri="{FF2B5EF4-FFF2-40B4-BE49-F238E27FC236}">
                  <a16:creationId xmlns:a16="http://schemas.microsoft.com/office/drawing/2014/main" xmlns="" id="{BA032363-A188-47C5-9D59-9B788809DCD2}"/>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a:extLst>
                <a:ext uri="{FF2B5EF4-FFF2-40B4-BE49-F238E27FC236}">
                  <a16:creationId xmlns:a16="http://schemas.microsoft.com/office/drawing/2014/main" xmlns="" id="{2C4077DF-6BB9-4069-AD28-6B1664EBB06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xmlns="" id="{1D2B8B50-3419-41ED-9A9F-3CF9EEBBD3F2}"/>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a:extLst>
                <a:ext uri="{FF2B5EF4-FFF2-40B4-BE49-F238E27FC236}">
                  <a16:creationId xmlns:a16="http://schemas.microsoft.com/office/drawing/2014/main" xmlns="" id="{5C640498-2E73-4FA2-BEB6-C3596A458C8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a:extLst>
                <a:ext uri="{FF2B5EF4-FFF2-40B4-BE49-F238E27FC236}">
                  <a16:creationId xmlns:a16="http://schemas.microsoft.com/office/drawing/2014/main" xmlns="" id="{3240EEFC-4112-4C39-A816-C815774F6D6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a:extLst>
                <a:ext uri="{FF2B5EF4-FFF2-40B4-BE49-F238E27FC236}">
                  <a16:creationId xmlns:a16="http://schemas.microsoft.com/office/drawing/2014/main" xmlns="" id="{ADF362B0-03EA-4800-9FAA-9F128587E42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xmlns="" id="{0BA84559-2F4C-4795-9246-4C563F942DB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xmlns="" id="{FA77A1AA-CA47-4A91-A0A1-0A8CE31A985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1" name="Rectangle 20">
            <a:extLst>
              <a:ext uri="{FF2B5EF4-FFF2-40B4-BE49-F238E27FC236}">
                <a16:creationId xmlns:a16="http://schemas.microsoft.com/office/drawing/2014/main" xmlns="" id="{03E8462A-FEBA-4848-81CC-3F8DA3E477B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xmlns="" id="{2109F83F-40FE-4DB3-84CC-09FB3340D06D}"/>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0" y="-8467"/>
            <a:ext cx="12192000" cy="6866467"/>
            <a:chOff x="0" y="-8467"/>
            <a:chExt cx="12192000" cy="6866467"/>
          </a:xfrm>
        </p:grpSpPr>
        <p:cxnSp>
          <p:nvCxnSpPr>
            <p:cNvPr id="24" name="Straight Connector 23">
              <a:extLst>
                <a:ext uri="{FF2B5EF4-FFF2-40B4-BE49-F238E27FC236}">
                  <a16:creationId xmlns:a16="http://schemas.microsoft.com/office/drawing/2014/main" xmlns="" id="{1DE492D7-C3C3-48FF-80C8-37021EA0262F}"/>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xmlns=""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5" name="Rectangle 23">
              <a:extLst>
                <a:ext uri="{FF2B5EF4-FFF2-40B4-BE49-F238E27FC236}">
                  <a16:creationId xmlns:a16="http://schemas.microsoft.com/office/drawing/2014/main" xmlns="" id="{0B30FF97-2E9A-490A-AED2-90BA2E0EC17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xmlns="" id="{B6D53C7D-A312-47B6-A66A-230A19CFACA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a:extLst>
                <a:ext uri="{FF2B5EF4-FFF2-40B4-BE49-F238E27FC236}">
                  <a16:creationId xmlns:a16="http://schemas.microsoft.com/office/drawing/2014/main" xmlns="" id="{9329D58C-0D2E-4A2B-AD6A-9CEE506784A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a:extLst>
                <a:ext uri="{FF2B5EF4-FFF2-40B4-BE49-F238E27FC236}">
                  <a16:creationId xmlns:a16="http://schemas.microsoft.com/office/drawing/2014/main" xmlns="" id="{9D446EDE-C690-4461-8BF2-7634808FC8B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a:extLst>
                <a:ext uri="{FF2B5EF4-FFF2-40B4-BE49-F238E27FC236}">
                  <a16:creationId xmlns:a16="http://schemas.microsoft.com/office/drawing/2014/main" xmlns="" id="{323F3D34-6531-4AD7-A8C6-195A090281A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a:extLst>
                <a:ext uri="{FF2B5EF4-FFF2-40B4-BE49-F238E27FC236}">
                  <a16:creationId xmlns:a16="http://schemas.microsoft.com/office/drawing/2014/main" xmlns="" id="{B9B0AE3F-2350-435F-A9B0-C310BF87638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a:extLst>
                <a:ext uri="{FF2B5EF4-FFF2-40B4-BE49-F238E27FC236}">
                  <a16:creationId xmlns:a16="http://schemas.microsoft.com/office/drawing/2014/main" xmlns="" id="{4EFA655C-9E50-4C14-A89E-AD7B648E4E2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Isosceles Triangle 31">
              <a:extLst>
                <a:ext uri="{FF2B5EF4-FFF2-40B4-BE49-F238E27FC236}">
                  <a16:creationId xmlns:a16="http://schemas.microsoft.com/office/drawing/2014/main" xmlns="" id="{3E843863-7D25-4C01-9A17-E817CB6D998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34" name="Rectangle 33">
            <a:extLst>
              <a:ext uri="{FF2B5EF4-FFF2-40B4-BE49-F238E27FC236}">
                <a16:creationId xmlns:a16="http://schemas.microsoft.com/office/drawing/2014/main" xmlns="" id="{7941F9B1-B01B-4A84-89D9-B169AEB4E45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Imagem 3" descr="Uma imagem contendo captura de tela&#10;&#10;Descrição gerada com muito alta confiança">
            <a:extLst>
              <a:ext uri="{FF2B5EF4-FFF2-40B4-BE49-F238E27FC236}">
                <a16:creationId xmlns:a16="http://schemas.microsoft.com/office/drawing/2014/main" xmlns="" id="{EF3BADCE-7338-42D5-8E09-10320233E15F}"/>
              </a:ext>
            </a:extLst>
          </p:cNvPr>
          <p:cNvPicPr>
            <a:picLocks noChangeAspect="1"/>
          </p:cNvPicPr>
          <p:nvPr/>
        </p:nvPicPr>
        <p:blipFill rotWithShape="1">
          <a:blip r:embed="rId2"/>
          <a:srcRect/>
          <a:stretch/>
        </p:blipFill>
        <p:spPr>
          <a:xfrm>
            <a:off x="489002" y="791457"/>
            <a:ext cx="11225986" cy="5276214"/>
          </a:xfrm>
          <a:prstGeom prst="rect">
            <a:avLst/>
          </a:prstGeom>
        </p:spPr>
      </p:pic>
    </p:spTree>
    <p:extLst>
      <p:ext uri="{BB962C8B-B14F-4D97-AF65-F5344CB8AC3E}">
        <p14:creationId xmlns:p14="http://schemas.microsoft.com/office/powerpoint/2010/main" xmlns="" val="257133462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770C0086-FFB3-4D26-AC18-41994BD8BF57}"/>
              </a:ext>
            </a:extLst>
          </p:cNvPr>
          <p:cNvSpPr>
            <a:spLocks noGrp="1"/>
          </p:cNvSpPr>
          <p:nvPr>
            <p:ph type="title"/>
          </p:nvPr>
        </p:nvSpPr>
        <p:spPr/>
        <p:txBody>
          <a:bodyPr/>
          <a:lstStyle/>
          <a:p>
            <a:r>
              <a:rPr lang="pt-BR" dirty="0"/>
              <a:t>Processador: Classificação e organização</a:t>
            </a:r>
          </a:p>
        </p:txBody>
      </p:sp>
      <p:sp>
        <p:nvSpPr>
          <p:cNvPr id="3" name="Espaço Reservado para Conteúdo 2">
            <a:extLst>
              <a:ext uri="{FF2B5EF4-FFF2-40B4-BE49-F238E27FC236}">
                <a16:creationId xmlns:a16="http://schemas.microsoft.com/office/drawing/2014/main" xmlns="" id="{BF03A11E-11EC-438C-85F1-972EB0952953}"/>
              </a:ext>
            </a:extLst>
          </p:cNvPr>
          <p:cNvSpPr>
            <a:spLocks noGrp="1"/>
          </p:cNvSpPr>
          <p:nvPr>
            <p:ph idx="1"/>
          </p:nvPr>
        </p:nvSpPr>
        <p:spPr/>
        <p:txBody>
          <a:bodyPr>
            <a:normAutofit/>
          </a:bodyPr>
          <a:lstStyle/>
          <a:p>
            <a:pPr algn="just"/>
            <a:r>
              <a:rPr lang="pt-BR" dirty="0"/>
              <a:t>Organizações </a:t>
            </a:r>
            <a:r>
              <a:rPr lang="pt-BR" dirty="0">
                <a:solidFill>
                  <a:srgbClr val="002060"/>
                </a:solidFill>
              </a:rPr>
              <a:t>MIMD (Multiple Instruction Stream Multiple Data Stream)</a:t>
            </a:r>
            <a:r>
              <a:rPr lang="pt-BR" dirty="0"/>
              <a:t> são maquinas com </a:t>
            </a:r>
            <a:r>
              <a:rPr lang="pt-BR" dirty="0">
                <a:solidFill>
                  <a:srgbClr val="002060"/>
                </a:solidFill>
              </a:rPr>
              <a:t>mais de um processador (ou cores)</a:t>
            </a:r>
            <a:r>
              <a:rPr lang="pt-BR" dirty="0"/>
              <a:t> que é capaz de executar </a:t>
            </a:r>
            <a:r>
              <a:rPr lang="pt-BR" dirty="0">
                <a:solidFill>
                  <a:srgbClr val="002060"/>
                </a:solidFill>
              </a:rPr>
              <a:t>diferentes instruções</a:t>
            </a:r>
            <a:r>
              <a:rPr lang="pt-BR" dirty="0"/>
              <a:t> – operações – (Multiple Instruction Stream) sobre diferentes </a:t>
            </a:r>
            <a:r>
              <a:rPr lang="pt-BR" dirty="0">
                <a:solidFill>
                  <a:srgbClr val="002060"/>
                </a:solidFill>
              </a:rPr>
              <a:t>conjuntos de dados</a:t>
            </a:r>
            <a:r>
              <a:rPr lang="pt-BR" dirty="0"/>
              <a:t> (Multiple Data Stream).</a:t>
            </a:r>
          </a:p>
        </p:txBody>
      </p:sp>
    </p:spTree>
    <p:extLst>
      <p:ext uri="{BB962C8B-B14F-4D97-AF65-F5344CB8AC3E}">
        <p14:creationId xmlns:p14="http://schemas.microsoft.com/office/powerpoint/2010/main" xmlns="" val="408475691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770C0086-FFB3-4D26-AC18-41994BD8BF57}"/>
              </a:ext>
            </a:extLst>
          </p:cNvPr>
          <p:cNvSpPr>
            <a:spLocks noGrp="1"/>
          </p:cNvSpPr>
          <p:nvPr>
            <p:ph type="title"/>
          </p:nvPr>
        </p:nvSpPr>
        <p:spPr/>
        <p:txBody>
          <a:bodyPr/>
          <a:lstStyle/>
          <a:p>
            <a:r>
              <a:rPr lang="pt-BR" dirty="0"/>
              <a:t>Processador: Classificação e organização</a:t>
            </a:r>
          </a:p>
        </p:txBody>
      </p:sp>
      <p:sp>
        <p:nvSpPr>
          <p:cNvPr id="3" name="Espaço Reservado para Conteúdo 2">
            <a:extLst>
              <a:ext uri="{FF2B5EF4-FFF2-40B4-BE49-F238E27FC236}">
                <a16:creationId xmlns:a16="http://schemas.microsoft.com/office/drawing/2014/main" xmlns="" id="{BF03A11E-11EC-438C-85F1-972EB0952953}"/>
              </a:ext>
            </a:extLst>
          </p:cNvPr>
          <p:cNvSpPr>
            <a:spLocks noGrp="1"/>
          </p:cNvSpPr>
          <p:nvPr>
            <p:ph idx="1"/>
          </p:nvPr>
        </p:nvSpPr>
        <p:spPr/>
        <p:txBody>
          <a:bodyPr>
            <a:normAutofit/>
          </a:bodyPr>
          <a:lstStyle/>
          <a:p>
            <a:r>
              <a:rPr lang="pt-BR" dirty="0"/>
              <a:t>Maquinas com essa organização são capazes de executar instruções do tipo:</a:t>
            </a:r>
          </a:p>
        </p:txBody>
      </p:sp>
      <p:pic>
        <p:nvPicPr>
          <p:cNvPr id="4" name="Imagem 3">
            <a:extLst>
              <a:ext uri="{FF2B5EF4-FFF2-40B4-BE49-F238E27FC236}">
                <a16:creationId xmlns:a16="http://schemas.microsoft.com/office/drawing/2014/main" xmlns="" id="{AA6C52B0-E8F0-4B54-ABA6-EF9D8D47291D}"/>
              </a:ext>
            </a:extLst>
          </p:cNvPr>
          <p:cNvPicPr>
            <a:picLocks noChangeAspect="1"/>
          </p:cNvPicPr>
          <p:nvPr/>
        </p:nvPicPr>
        <p:blipFill>
          <a:blip r:embed="rId2"/>
          <a:stretch>
            <a:fillRect/>
          </a:stretch>
        </p:blipFill>
        <p:spPr>
          <a:xfrm>
            <a:off x="443948" y="3009225"/>
            <a:ext cx="8475995" cy="2605763"/>
          </a:xfrm>
          <a:prstGeom prst="rect">
            <a:avLst/>
          </a:prstGeom>
        </p:spPr>
      </p:pic>
    </p:spTree>
    <p:extLst>
      <p:ext uri="{BB962C8B-B14F-4D97-AF65-F5344CB8AC3E}">
        <p14:creationId xmlns:p14="http://schemas.microsoft.com/office/powerpoint/2010/main" xmlns="" val="180782058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770C0086-FFB3-4D26-AC18-41994BD8BF57}"/>
              </a:ext>
            </a:extLst>
          </p:cNvPr>
          <p:cNvSpPr>
            <a:spLocks noGrp="1"/>
          </p:cNvSpPr>
          <p:nvPr>
            <p:ph type="title"/>
          </p:nvPr>
        </p:nvSpPr>
        <p:spPr/>
        <p:txBody>
          <a:bodyPr/>
          <a:lstStyle/>
          <a:p>
            <a:r>
              <a:rPr lang="pt-BR" dirty="0"/>
              <a:t>Processador: Classificação e organização</a:t>
            </a:r>
          </a:p>
        </p:txBody>
      </p:sp>
      <p:sp>
        <p:nvSpPr>
          <p:cNvPr id="3" name="Espaço Reservado para Conteúdo 2">
            <a:extLst>
              <a:ext uri="{FF2B5EF4-FFF2-40B4-BE49-F238E27FC236}">
                <a16:creationId xmlns:a16="http://schemas.microsoft.com/office/drawing/2014/main" xmlns="" id="{BF03A11E-11EC-438C-85F1-972EB0952953}"/>
              </a:ext>
            </a:extLst>
          </p:cNvPr>
          <p:cNvSpPr>
            <a:spLocks noGrp="1"/>
          </p:cNvSpPr>
          <p:nvPr>
            <p:ph idx="1"/>
          </p:nvPr>
        </p:nvSpPr>
        <p:spPr/>
        <p:txBody>
          <a:bodyPr>
            <a:normAutofit/>
          </a:bodyPr>
          <a:lstStyle/>
          <a:p>
            <a:pPr algn="just"/>
            <a:r>
              <a:rPr lang="pt-BR" dirty="0"/>
              <a:t>Entre os MIMD, os diferentes tipos de </a:t>
            </a:r>
            <a:r>
              <a:rPr lang="pt-BR" dirty="0">
                <a:solidFill>
                  <a:srgbClr val="002060"/>
                </a:solidFill>
              </a:rPr>
              <a:t>multiprocessadores</a:t>
            </a:r>
            <a:r>
              <a:rPr lang="pt-BR" dirty="0"/>
              <a:t> e os diferentes tipos de </a:t>
            </a:r>
            <a:r>
              <a:rPr lang="pt-BR" dirty="0">
                <a:solidFill>
                  <a:srgbClr val="002060"/>
                </a:solidFill>
              </a:rPr>
              <a:t>multicores</a:t>
            </a:r>
            <a:r>
              <a:rPr lang="pt-BR" dirty="0"/>
              <a:t> são todos caracterizados por terem </a:t>
            </a:r>
            <a:r>
              <a:rPr lang="pt-BR" dirty="0">
                <a:solidFill>
                  <a:srgbClr val="002060"/>
                </a:solidFill>
              </a:rPr>
              <a:t>memória compartilhada</a:t>
            </a:r>
            <a:r>
              <a:rPr lang="pt-BR" dirty="0"/>
              <a:t>, e são também chamados de </a:t>
            </a:r>
            <a:r>
              <a:rPr lang="pt-BR" dirty="0">
                <a:solidFill>
                  <a:srgbClr val="002060"/>
                </a:solidFill>
              </a:rPr>
              <a:t>fortemente acoplados</a:t>
            </a:r>
            <a:r>
              <a:rPr lang="pt-BR" dirty="0"/>
              <a:t>.</a:t>
            </a:r>
          </a:p>
          <a:p>
            <a:pPr algn="just"/>
            <a:r>
              <a:rPr lang="pt-BR" dirty="0"/>
              <a:t>O fato de terem (ou não) </a:t>
            </a:r>
            <a:r>
              <a:rPr lang="pt-BR" dirty="0">
                <a:solidFill>
                  <a:srgbClr val="002060"/>
                </a:solidFill>
              </a:rPr>
              <a:t>memória compartilhada</a:t>
            </a:r>
            <a:r>
              <a:rPr lang="pt-BR" dirty="0"/>
              <a:t> tem forte impacto na </a:t>
            </a:r>
            <a:r>
              <a:rPr lang="pt-BR" dirty="0">
                <a:solidFill>
                  <a:srgbClr val="002060"/>
                </a:solidFill>
              </a:rPr>
              <a:t>forma de programação</a:t>
            </a:r>
            <a:r>
              <a:rPr lang="pt-BR" dirty="0"/>
              <a:t> das maquinas com essas organizações.</a:t>
            </a:r>
          </a:p>
        </p:txBody>
      </p:sp>
    </p:spTree>
    <p:extLst>
      <p:ext uri="{BB962C8B-B14F-4D97-AF65-F5344CB8AC3E}">
        <p14:creationId xmlns:p14="http://schemas.microsoft.com/office/powerpoint/2010/main" xmlns="" val="230845603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770C0086-FFB3-4D26-AC18-41994BD8BF57}"/>
              </a:ext>
            </a:extLst>
          </p:cNvPr>
          <p:cNvSpPr>
            <a:spLocks noGrp="1"/>
          </p:cNvSpPr>
          <p:nvPr>
            <p:ph type="title"/>
          </p:nvPr>
        </p:nvSpPr>
        <p:spPr/>
        <p:txBody>
          <a:bodyPr/>
          <a:lstStyle/>
          <a:p>
            <a:r>
              <a:rPr lang="pt-BR" dirty="0"/>
              <a:t>Processador: Classificação e organização</a:t>
            </a:r>
          </a:p>
        </p:txBody>
      </p:sp>
      <p:sp>
        <p:nvSpPr>
          <p:cNvPr id="3" name="Espaço Reservado para Conteúdo 2">
            <a:extLst>
              <a:ext uri="{FF2B5EF4-FFF2-40B4-BE49-F238E27FC236}">
                <a16:creationId xmlns:a16="http://schemas.microsoft.com/office/drawing/2014/main" xmlns="" id="{BF03A11E-11EC-438C-85F1-972EB0952953}"/>
              </a:ext>
            </a:extLst>
          </p:cNvPr>
          <p:cNvSpPr>
            <a:spLocks noGrp="1"/>
          </p:cNvSpPr>
          <p:nvPr>
            <p:ph idx="1"/>
          </p:nvPr>
        </p:nvSpPr>
        <p:spPr/>
        <p:txBody>
          <a:bodyPr>
            <a:normAutofit/>
          </a:bodyPr>
          <a:lstStyle/>
          <a:p>
            <a:pPr algn="just"/>
            <a:r>
              <a:rPr lang="pt-BR" dirty="0"/>
              <a:t>Em </a:t>
            </a:r>
            <a:r>
              <a:rPr lang="pt-BR" dirty="0">
                <a:solidFill>
                  <a:srgbClr val="002060"/>
                </a:solidFill>
              </a:rPr>
              <a:t>multiprocessadores fortemente acoplados</a:t>
            </a:r>
            <a:r>
              <a:rPr lang="pt-BR" dirty="0"/>
              <a:t>, para coordenar o </a:t>
            </a:r>
            <a:r>
              <a:rPr lang="pt-BR" dirty="0">
                <a:solidFill>
                  <a:srgbClr val="002060"/>
                </a:solidFill>
              </a:rPr>
              <a:t>paralelismo</a:t>
            </a:r>
            <a:r>
              <a:rPr lang="pt-BR" dirty="0"/>
              <a:t>, </a:t>
            </a:r>
            <a:r>
              <a:rPr lang="pt-BR" dirty="0">
                <a:solidFill>
                  <a:srgbClr val="002060"/>
                </a:solidFill>
              </a:rPr>
              <a:t>sincronização</a:t>
            </a:r>
            <a:r>
              <a:rPr lang="pt-BR" dirty="0"/>
              <a:t> e </a:t>
            </a:r>
            <a:r>
              <a:rPr lang="pt-BR" dirty="0">
                <a:solidFill>
                  <a:srgbClr val="002060"/>
                </a:solidFill>
              </a:rPr>
              <a:t>comunicação</a:t>
            </a:r>
            <a:r>
              <a:rPr lang="pt-BR" dirty="0"/>
              <a:t> entre processadores, usa-se </a:t>
            </a:r>
            <a:r>
              <a:rPr lang="pt-BR" dirty="0">
                <a:solidFill>
                  <a:srgbClr val="002060"/>
                </a:solidFill>
              </a:rPr>
              <a:t>variáveis compartilhadas</a:t>
            </a:r>
            <a:r>
              <a:rPr lang="pt-BR" dirty="0"/>
              <a:t> na memória principal.</a:t>
            </a:r>
          </a:p>
        </p:txBody>
      </p:sp>
    </p:spTree>
    <p:extLst>
      <p:ext uri="{BB962C8B-B14F-4D97-AF65-F5344CB8AC3E}">
        <p14:creationId xmlns:p14="http://schemas.microsoft.com/office/powerpoint/2010/main" xmlns="" val="410340998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770C0086-FFB3-4D26-AC18-41994BD8BF57}"/>
              </a:ext>
            </a:extLst>
          </p:cNvPr>
          <p:cNvSpPr>
            <a:spLocks noGrp="1"/>
          </p:cNvSpPr>
          <p:nvPr>
            <p:ph type="title"/>
          </p:nvPr>
        </p:nvSpPr>
        <p:spPr/>
        <p:txBody>
          <a:bodyPr/>
          <a:lstStyle/>
          <a:p>
            <a:r>
              <a:rPr lang="pt-BR" dirty="0"/>
              <a:t>Processador: Classificação e organização</a:t>
            </a:r>
          </a:p>
        </p:txBody>
      </p:sp>
      <p:sp>
        <p:nvSpPr>
          <p:cNvPr id="3" name="Espaço Reservado para Conteúdo 2">
            <a:extLst>
              <a:ext uri="{FF2B5EF4-FFF2-40B4-BE49-F238E27FC236}">
                <a16:creationId xmlns:a16="http://schemas.microsoft.com/office/drawing/2014/main" xmlns="" id="{BF03A11E-11EC-438C-85F1-972EB0952953}"/>
              </a:ext>
            </a:extLst>
          </p:cNvPr>
          <p:cNvSpPr>
            <a:spLocks noGrp="1"/>
          </p:cNvSpPr>
          <p:nvPr>
            <p:ph idx="1"/>
          </p:nvPr>
        </p:nvSpPr>
        <p:spPr/>
        <p:txBody>
          <a:bodyPr>
            <a:normAutofit/>
          </a:bodyPr>
          <a:lstStyle/>
          <a:p>
            <a:pPr algn="just"/>
            <a:r>
              <a:rPr lang="pt-BR" dirty="0"/>
              <a:t>Os </a:t>
            </a:r>
            <a:r>
              <a:rPr lang="pt-BR" dirty="0">
                <a:solidFill>
                  <a:srgbClr val="002060"/>
                </a:solidFill>
              </a:rPr>
              <a:t>computadores pessoais</a:t>
            </a:r>
            <a:r>
              <a:rPr lang="pt-BR" dirty="0"/>
              <a:t> atuais são todos exemplos de organizações desse tipo. Cabe lembrar que os </a:t>
            </a:r>
            <a:r>
              <a:rPr lang="pt-BR" dirty="0">
                <a:solidFill>
                  <a:srgbClr val="002060"/>
                </a:solidFill>
              </a:rPr>
              <a:t>MIMD multicores dos PCs</a:t>
            </a:r>
            <a:r>
              <a:rPr lang="pt-BR" dirty="0"/>
              <a:t> são compostos por </a:t>
            </a:r>
            <a:r>
              <a:rPr lang="pt-BR" dirty="0">
                <a:solidFill>
                  <a:srgbClr val="002060"/>
                </a:solidFill>
              </a:rPr>
              <a:t>processadores (cores) homogêneos com organização SISD</a:t>
            </a:r>
            <a:r>
              <a:rPr lang="pt-BR" dirty="0"/>
              <a:t>.</a:t>
            </a:r>
          </a:p>
        </p:txBody>
      </p:sp>
    </p:spTree>
    <p:extLst>
      <p:ext uri="{BB962C8B-B14F-4D97-AF65-F5344CB8AC3E}">
        <p14:creationId xmlns:p14="http://schemas.microsoft.com/office/powerpoint/2010/main" xmlns="" val="31205058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5D7315CE-27B8-47D6-BEBF-F99158D6044F}"/>
              </a:ext>
            </a:extLst>
          </p:cNvPr>
          <p:cNvSpPr>
            <a:spLocks noGrp="1"/>
          </p:cNvSpPr>
          <p:nvPr>
            <p:ph type="title"/>
          </p:nvPr>
        </p:nvSpPr>
        <p:spPr/>
        <p:txBody>
          <a:bodyPr/>
          <a:lstStyle/>
          <a:p>
            <a:r>
              <a:rPr lang="pt-BR" dirty="0"/>
              <a:t>Processador: Introdução</a:t>
            </a:r>
          </a:p>
        </p:txBody>
      </p:sp>
      <p:sp>
        <p:nvSpPr>
          <p:cNvPr id="3" name="Espaço Reservado para Conteúdo 2">
            <a:extLst>
              <a:ext uri="{FF2B5EF4-FFF2-40B4-BE49-F238E27FC236}">
                <a16:creationId xmlns:a16="http://schemas.microsoft.com/office/drawing/2014/main" xmlns="" id="{2C0B3668-B6ED-40CF-B60A-1BED32EB972F}"/>
              </a:ext>
            </a:extLst>
          </p:cNvPr>
          <p:cNvSpPr>
            <a:spLocks noGrp="1"/>
          </p:cNvSpPr>
          <p:nvPr>
            <p:ph idx="1"/>
          </p:nvPr>
        </p:nvSpPr>
        <p:spPr>
          <a:xfrm>
            <a:off x="677334" y="2160589"/>
            <a:ext cx="8596668" cy="1156769"/>
          </a:xfrm>
        </p:spPr>
        <p:txBody>
          <a:bodyPr/>
          <a:lstStyle/>
          <a:p>
            <a:pPr algn="just"/>
            <a:r>
              <a:rPr lang="pt-BR" dirty="0"/>
              <a:t>O processador, escolhido entre as centenas de opções disponíveis no mercado, determina (em certa medida) a </a:t>
            </a:r>
            <a:r>
              <a:rPr lang="pt-BR" dirty="0">
                <a:solidFill>
                  <a:srgbClr val="002060"/>
                </a:solidFill>
              </a:rPr>
              <a:t>capacidade de processamento ou desempenho</a:t>
            </a:r>
            <a:r>
              <a:rPr lang="pt-BR" dirty="0"/>
              <a:t> do computador e também o </a:t>
            </a:r>
            <a:r>
              <a:rPr lang="pt-BR" dirty="0">
                <a:solidFill>
                  <a:srgbClr val="002060"/>
                </a:solidFill>
              </a:rPr>
              <a:t>conjunto de instruções</a:t>
            </a:r>
            <a:r>
              <a:rPr lang="pt-BR" dirty="0"/>
              <a:t> que ele compreende.</a:t>
            </a:r>
          </a:p>
        </p:txBody>
      </p:sp>
      <p:pic>
        <p:nvPicPr>
          <p:cNvPr id="4" name="Imagem 3">
            <a:extLst>
              <a:ext uri="{FF2B5EF4-FFF2-40B4-BE49-F238E27FC236}">
                <a16:creationId xmlns:a16="http://schemas.microsoft.com/office/drawing/2014/main" xmlns="" id="{882D683E-210C-41E4-B8C5-A6FD59E0E8AF}"/>
              </a:ext>
            </a:extLst>
          </p:cNvPr>
          <p:cNvPicPr>
            <a:picLocks noChangeAspect="1"/>
          </p:cNvPicPr>
          <p:nvPr/>
        </p:nvPicPr>
        <p:blipFill>
          <a:blip r:embed="rId2"/>
          <a:stretch>
            <a:fillRect/>
          </a:stretch>
        </p:blipFill>
        <p:spPr>
          <a:xfrm>
            <a:off x="3810634" y="3610993"/>
            <a:ext cx="1438897" cy="1438897"/>
          </a:xfrm>
          <a:prstGeom prst="rect">
            <a:avLst/>
          </a:prstGeom>
        </p:spPr>
      </p:pic>
      <p:pic>
        <p:nvPicPr>
          <p:cNvPr id="5" name="Imagem 4" descr="Uma imagem contendo equipamentos eletrônicos, circuito&#10;&#10;Descrição gerada com muito alta confiança">
            <a:extLst>
              <a:ext uri="{FF2B5EF4-FFF2-40B4-BE49-F238E27FC236}">
                <a16:creationId xmlns:a16="http://schemas.microsoft.com/office/drawing/2014/main" xmlns="" id="{A7058F24-224E-4C3A-9731-BEF5FF714CC6}"/>
              </a:ext>
            </a:extLst>
          </p:cNvPr>
          <p:cNvPicPr>
            <a:picLocks noChangeAspect="1"/>
          </p:cNvPicPr>
          <p:nvPr/>
        </p:nvPicPr>
        <p:blipFill>
          <a:blip r:embed="rId3"/>
          <a:stretch>
            <a:fillRect/>
          </a:stretch>
        </p:blipFill>
        <p:spPr>
          <a:xfrm>
            <a:off x="6265112" y="3055572"/>
            <a:ext cx="2549740" cy="2549740"/>
          </a:xfrm>
          <a:prstGeom prst="rect">
            <a:avLst/>
          </a:prstGeom>
        </p:spPr>
      </p:pic>
      <p:pic>
        <p:nvPicPr>
          <p:cNvPr id="6" name="Imagem 5">
            <a:extLst>
              <a:ext uri="{FF2B5EF4-FFF2-40B4-BE49-F238E27FC236}">
                <a16:creationId xmlns:a16="http://schemas.microsoft.com/office/drawing/2014/main" xmlns="" id="{D0940678-1BD8-417C-9CEC-0A35AAE33FD2}"/>
              </a:ext>
            </a:extLst>
          </p:cNvPr>
          <p:cNvPicPr>
            <a:picLocks noChangeAspect="1"/>
          </p:cNvPicPr>
          <p:nvPr/>
        </p:nvPicPr>
        <p:blipFill>
          <a:blip r:embed="rId4"/>
          <a:stretch>
            <a:fillRect/>
          </a:stretch>
        </p:blipFill>
        <p:spPr>
          <a:xfrm>
            <a:off x="4530082" y="5343525"/>
            <a:ext cx="3009900" cy="1514475"/>
          </a:xfrm>
          <a:prstGeom prst="rect">
            <a:avLst/>
          </a:prstGeom>
        </p:spPr>
      </p:pic>
      <p:pic>
        <p:nvPicPr>
          <p:cNvPr id="7" name="Imagem 6">
            <a:extLst>
              <a:ext uri="{FF2B5EF4-FFF2-40B4-BE49-F238E27FC236}">
                <a16:creationId xmlns:a16="http://schemas.microsoft.com/office/drawing/2014/main" xmlns="" id="{283211E2-EEC0-487F-AFC1-77A413418512}"/>
              </a:ext>
            </a:extLst>
          </p:cNvPr>
          <p:cNvPicPr>
            <a:picLocks noChangeAspect="1"/>
          </p:cNvPicPr>
          <p:nvPr/>
        </p:nvPicPr>
        <p:blipFill>
          <a:blip r:embed="rId5"/>
          <a:stretch>
            <a:fillRect/>
          </a:stretch>
        </p:blipFill>
        <p:spPr>
          <a:xfrm>
            <a:off x="2081846" y="5223945"/>
            <a:ext cx="1728788" cy="1485900"/>
          </a:xfrm>
          <a:prstGeom prst="rect">
            <a:avLst/>
          </a:prstGeom>
        </p:spPr>
      </p:pic>
      <p:pic>
        <p:nvPicPr>
          <p:cNvPr id="8" name="Imagem 7">
            <a:extLst>
              <a:ext uri="{FF2B5EF4-FFF2-40B4-BE49-F238E27FC236}">
                <a16:creationId xmlns:a16="http://schemas.microsoft.com/office/drawing/2014/main" xmlns="" id="{95C3D22D-97B0-4E39-9DFC-53F645FE29EA}"/>
              </a:ext>
            </a:extLst>
          </p:cNvPr>
          <p:cNvPicPr>
            <a:picLocks noChangeAspect="1"/>
          </p:cNvPicPr>
          <p:nvPr/>
        </p:nvPicPr>
        <p:blipFill>
          <a:blip r:embed="rId6"/>
          <a:stretch>
            <a:fillRect/>
          </a:stretch>
        </p:blipFill>
        <p:spPr>
          <a:xfrm>
            <a:off x="677334" y="3641363"/>
            <a:ext cx="1914525" cy="1914525"/>
          </a:xfrm>
          <a:prstGeom prst="rect">
            <a:avLst/>
          </a:prstGeom>
        </p:spPr>
      </p:pic>
      <p:pic>
        <p:nvPicPr>
          <p:cNvPr id="9" name="Imagem 8">
            <a:extLst>
              <a:ext uri="{FF2B5EF4-FFF2-40B4-BE49-F238E27FC236}">
                <a16:creationId xmlns:a16="http://schemas.microsoft.com/office/drawing/2014/main" xmlns="" id="{76AD9710-5E0A-4237-A6B4-2BF6FF84402F}"/>
              </a:ext>
            </a:extLst>
          </p:cNvPr>
          <p:cNvPicPr>
            <a:picLocks noChangeAspect="1"/>
          </p:cNvPicPr>
          <p:nvPr/>
        </p:nvPicPr>
        <p:blipFill>
          <a:blip r:embed="rId7"/>
          <a:stretch>
            <a:fillRect/>
          </a:stretch>
        </p:blipFill>
        <p:spPr>
          <a:xfrm>
            <a:off x="546557" y="5510287"/>
            <a:ext cx="1129710" cy="1138312"/>
          </a:xfrm>
          <a:prstGeom prst="rect">
            <a:avLst/>
          </a:prstGeom>
        </p:spPr>
      </p:pic>
    </p:spTree>
    <p:extLst>
      <p:ext uri="{BB962C8B-B14F-4D97-AF65-F5344CB8AC3E}">
        <p14:creationId xmlns:p14="http://schemas.microsoft.com/office/powerpoint/2010/main" xmlns="" val="2113809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fade">
                                      <p:cBhvr>
                                        <p:cTn id="3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770C0086-FFB3-4D26-AC18-41994BD8BF57}"/>
              </a:ext>
            </a:extLst>
          </p:cNvPr>
          <p:cNvSpPr>
            <a:spLocks noGrp="1"/>
          </p:cNvSpPr>
          <p:nvPr>
            <p:ph type="title"/>
          </p:nvPr>
        </p:nvSpPr>
        <p:spPr/>
        <p:txBody>
          <a:bodyPr/>
          <a:lstStyle/>
          <a:p>
            <a:r>
              <a:rPr lang="pt-BR" dirty="0"/>
              <a:t>Processador: Classificação e organização</a:t>
            </a:r>
          </a:p>
        </p:txBody>
      </p:sp>
      <p:sp>
        <p:nvSpPr>
          <p:cNvPr id="3" name="Espaço Reservado para Conteúdo 2">
            <a:extLst>
              <a:ext uri="{FF2B5EF4-FFF2-40B4-BE49-F238E27FC236}">
                <a16:creationId xmlns:a16="http://schemas.microsoft.com/office/drawing/2014/main" xmlns="" id="{BF03A11E-11EC-438C-85F1-972EB0952953}"/>
              </a:ext>
            </a:extLst>
          </p:cNvPr>
          <p:cNvSpPr>
            <a:spLocks noGrp="1"/>
          </p:cNvSpPr>
          <p:nvPr>
            <p:ph idx="1"/>
          </p:nvPr>
        </p:nvSpPr>
        <p:spPr/>
        <p:txBody>
          <a:bodyPr>
            <a:normAutofit/>
          </a:bodyPr>
          <a:lstStyle/>
          <a:p>
            <a:pPr algn="just"/>
            <a:r>
              <a:rPr lang="pt-BR" dirty="0"/>
              <a:t>Quando todos os processadores tem acesso igual a todos os dispositivos periféricos, o sistema também é chamado de </a:t>
            </a:r>
            <a:r>
              <a:rPr lang="pt-BR" dirty="0">
                <a:solidFill>
                  <a:srgbClr val="002060"/>
                </a:solidFill>
              </a:rPr>
              <a:t>multiprocessador simétrico (symmetric multiprocessor – SMP)</a:t>
            </a:r>
            <a:r>
              <a:rPr lang="pt-BR" dirty="0"/>
              <a:t>. Nesse caso, todos os processadores são igualmente capazes de executar qualquer programa, como o sistema operacional e rotinas de E/S.</a:t>
            </a:r>
          </a:p>
        </p:txBody>
      </p:sp>
    </p:spTree>
    <p:extLst>
      <p:ext uri="{BB962C8B-B14F-4D97-AF65-F5344CB8AC3E}">
        <p14:creationId xmlns:p14="http://schemas.microsoft.com/office/powerpoint/2010/main" xmlns="" val="342614082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770C0086-FFB3-4D26-AC18-41994BD8BF57}"/>
              </a:ext>
            </a:extLst>
          </p:cNvPr>
          <p:cNvSpPr>
            <a:spLocks noGrp="1"/>
          </p:cNvSpPr>
          <p:nvPr>
            <p:ph type="title"/>
          </p:nvPr>
        </p:nvSpPr>
        <p:spPr/>
        <p:txBody>
          <a:bodyPr/>
          <a:lstStyle/>
          <a:p>
            <a:r>
              <a:rPr lang="pt-BR" dirty="0"/>
              <a:t>Processador: Classificação e organização</a:t>
            </a:r>
          </a:p>
        </p:txBody>
      </p:sp>
      <p:sp>
        <p:nvSpPr>
          <p:cNvPr id="3" name="Espaço Reservado para Conteúdo 2">
            <a:extLst>
              <a:ext uri="{FF2B5EF4-FFF2-40B4-BE49-F238E27FC236}">
                <a16:creationId xmlns:a16="http://schemas.microsoft.com/office/drawing/2014/main" xmlns="" id="{BF03A11E-11EC-438C-85F1-972EB0952953}"/>
              </a:ext>
            </a:extLst>
          </p:cNvPr>
          <p:cNvSpPr>
            <a:spLocks noGrp="1"/>
          </p:cNvSpPr>
          <p:nvPr>
            <p:ph idx="1"/>
          </p:nvPr>
        </p:nvSpPr>
        <p:spPr/>
        <p:txBody>
          <a:bodyPr>
            <a:normAutofit/>
          </a:bodyPr>
          <a:lstStyle/>
          <a:p>
            <a:pPr algn="just"/>
            <a:r>
              <a:rPr lang="pt-BR" dirty="0"/>
              <a:t>Numa organização MIMD multiprocessador </a:t>
            </a:r>
            <a:r>
              <a:rPr lang="pt-BR" dirty="0">
                <a:solidFill>
                  <a:srgbClr val="002060"/>
                </a:solidFill>
              </a:rPr>
              <a:t>UMA (Uniform Memory Access)</a:t>
            </a:r>
            <a:r>
              <a:rPr lang="pt-BR" dirty="0"/>
              <a:t>, a memória física é uniformemente compartilhada entre os processadores. </a:t>
            </a:r>
            <a:r>
              <a:rPr lang="pt-BR" dirty="0">
                <a:solidFill>
                  <a:srgbClr val="002060"/>
                </a:solidFill>
              </a:rPr>
              <a:t>Todos os processadores têm tempo de acesso igual a todos os endereços de memória</a:t>
            </a:r>
            <a:r>
              <a:rPr lang="pt-BR" dirty="0"/>
              <a:t>, o que é chamado de </a:t>
            </a:r>
            <a:r>
              <a:rPr lang="pt-BR" dirty="0">
                <a:solidFill>
                  <a:srgbClr val="002060"/>
                </a:solidFill>
              </a:rPr>
              <a:t>acesso uniforme a memória</a:t>
            </a:r>
            <a:r>
              <a:rPr lang="pt-BR" dirty="0"/>
              <a:t>. Cada processador pode usar uma </a:t>
            </a:r>
            <a:r>
              <a:rPr lang="pt-BR" dirty="0">
                <a:solidFill>
                  <a:srgbClr val="002060"/>
                </a:solidFill>
              </a:rPr>
              <a:t>cache privada</a:t>
            </a:r>
            <a:r>
              <a:rPr lang="pt-BR" dirty="0"/>
              <a:t>. Periféricos são compartilhados do mesmo modo.</a:t>
            </a:r>
          </a:p>
        </p:txBody>
      </p:sp>
    </p:spTree>
    <p:extLst>
      <p:ext uri="{BB962C8B-B14F-4D97-AF65-F5344CB8AC3E}">
        <p14:creationId xmlns:p14="http://schemas.microsoft.com/office/powerpoint/2010/main" xmlns="" val="111280169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770C0086-FFB3-4D26-AC18-41994BD8BF57}"/>
              </a:ext>
            </a:extLst>
          </p:cNvPr>
          <p:cNvSpPr>
            <a:spLocks noGrp="1"/>
          </p:cNvSpPr>
          <p:nvPr>
            <p:ph type="title"/>
          </p:nvPr>
        </p:nvSpPr>
        <p:spPr/>
        <p:txBody>
          <a:bodyPr/>
          <a:lstStyle/>
          <a:p>
            <a:r>
              <a:rPr lang="pt-BR" dirty="0"/>
              <a:t>Processador: Classificação e organização</a:t>
            </a:r>
          </a:p>
        </p:txBody>
      </p:sp>
      <p:sp>
        <p:nvSpPr>
          <p:cNvPr id="3" name="Espaço Reservado para Conteúdo 2">
            <a:extLst>
              <a:ext uri="{FF2B5EF4-FFF2-40B4-BE49-F238E27FC236}">
                <a16:creationId xmlns:a16="http://schemas.microsoft.com/office/drawing/2014/main" xmlns="" id="{BF03A11E-11EC-438C-85F1-972EB0952953}"/>
              </a:ext>
            </a:extLst>
          </p:cNvPr>
          <p:cNvSpPr>
            <a:spLocks noGrp="1"/>
          </p:cNvSpPr>
          <p:nvPr>
            <p:ph idx="1"/>
          </p:nvPr>
        </p:nvSpPr>
        <p:spPr/>
        <p:txBody>
          <a:bodyPr>
            <a:normAutofit/>
          </a:bodyPr>
          <a:lstStyle/>
          <a:p>
            <a:pPr algn="just"/>
            <a:r>
              <a:rPr lang="pt-BR" dirty="0"/>
              <a:t>A maioria dos fabricantes tem extensões multiprocessadas dos seus produtos uniprocessados. O modelo UMA é adequado para computadores de propósito geral e aplicações de tempo compartilhado por múltiplos usuário.</a:t>
            </a:r>
          </a:p>
        </p:txBody>
      </p:sp>
    </p:spTree>
    <p:extLst>
      <p:ext uri="{BB962C8B-B14F-4D97-AF65-F5344CB8AC3E}">
        <p14:creationId xmlns:p14="http://schemas.microsoft.com/office/powerpoint/2010/main" xmlns="" val="17006418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770C0086-FFB3-4D26-AC18-41994BD8BF57}"/>
              </a:ext>
            </a:extLst>
          </p:cNvPr>
          <p:cNvSpPr>
            <a:spLocks noGrp="1"/>
          </p:cNvSpPr>
          <p:nvPr>
            <p:ph type="title"/>
          </p:nvPr>
        </p:nvSpPr>
        <p:spPr/>
        <p:txBody>
          <a:bodyPr/>
          <a:lstStyle/>
          <a:p>
            <a:r>
              <a:rPr lang="pt-BR" dirty="0"/>
              <a:t>Processador: Classificação e organização</a:t>
            </a:r>
          </a:p>
        </p:txBody>
      </p:sp>
      <p:sp>
        <p:nvSpPr>
          <p:cNvPr id="3" name="Espaço Reservado para Conteúdo 2">
            <a:extLst>
              <a:ext uri="{FF2B5EF4-FFF2-40B4-BE49-F238E27FC236}">
                <a16:creationId xmlns:a16="http://schemas.microsoft.com/office/drawing/2014/main" xmlns="" id="{BF03A11E-11EC-438C-85F1-972EB0952953}"/>
              </a:ext>
            </a:extLst>
          </p:cNvPr>
          <p:cNvSpPr>
            <a:spLocks noGrp="1"/>
          </p:cNvSpPr>
          <p:nvPr>
            <p:ph idx="1"/>
          </p:nvPr>
        </p:nvSpPr>
        <p:spPr/>
        <p:txBody>
          <a:bodyPr>
            <a:normAutofit/>
          </a:bodyPr>
          <a:lstStyle/>
          <a:p>
            <a:pPr algn="just"/>
            <a:r>
              <a:rPr lang="pt-BR" dirty="0"/>
              <a:t>A principal distinção entre multiprocessadores UMA refere-se à </a:t>
            </a:r>
            <a:r>
              <a:rPr lang="pt-BR" dirty="0">
                <a:solidFill>
                  <a:srgbClr val="002060"/>
                </a:solidFill>
              </a:rPr>
              <a:t>forma de interconexão</a:t>
            </a:r>
            <a:r>
              <a:rPr lang="pt-BR" dirty="0"/>
              <a:t> entre os </a:t>
            </a:r>
            <a:r>
              <a:rPr lang="pt-BR" dirty="0">
                <a:solidFill>
                  <a:srgbClr val="002060"/>
                </a:solidFill>
              </a:rPr>
              <a:t>elementos processadores</a:t>
            </a:r>
            <a:r>
              <a:rPr lang="pt-BR" dirty="0"/>
              <a:t> e os </a:t>
            </a:r>
            <a:r>
              <a:rPr lang="pt-BR" dirty="0">
                <a:solidFill>
                  <a:srgbClr val="002060"/>
                </a:solidFill>
              </a:rPr>
              <a:t>elementos de memória</a:t>
            </a:r>
            <a:r>
              <a:rPr lang="pt-BR" dirty="0"/>
              <a:t>. As opções mais comuns são o </a:t>
            </a:r>
            <a:r>
              <a:rPr lang="pt-BR" dirty="0">
                <a:solidFill>
                  <a:srgbClr val="002060"/>
                </a:solidFill>
              </a:rPr>
              <a:t>barramento (Bus)</a:t>
            </a:r>
            <a:r>
              <a:rPr lang="pt-BR" dirty="0"/>
              <a:t> e o </a:t>
            </a:r>
            <a:r>
              <a:rPr lang="pt-BR" dirty="0">
                <a:solidFill>
                  <a:srgbClr val="002060"/>
                </a:solidFill>
              </a:rPr>
              <a:t>barramento cruzado (Crossbar)</a:t>
            </a:r>
            <a:r>
              <a:rPr lang="pt-BR" dirty="0"/>
              <a:t>, embora as </a:t>
            </a:r>
            <a:r>
              <a:rPr lang="pt-BR" dirty="0">
                <a:solidFill>
                  <a:srgbClr val="002060"/>
                </a:solidFill>
              </a:rPr>
              <a:t>redes comutadas (Switched Network)</a:t>
            </a:r>
            <a:r>
              <a:rPr lang="pt-BR" dirty="0"/>
              <a:t> estejam ganhando muito espaço.</a:t>
            </a:r>
          </a:p>
        </p:txBody>
      </p:sp>
    </p:spTree>
    <p:extLst>
      <p:ext uri="{BB962C8B-B14F-4D97-AF65-F5344CB8AC3E}">
        <p14:creationId xmlns:p14="http://schemas.microsoft.com/office/powerpoint/2010/main" xmlns="" val="22868154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770C0086-FFB3-4D26-AC18-41994BD8BF57}"/>
              </a:ext>
            </a:extLst>
          </p:cNvPr>
          <p:cNvSpPr>
            <a:spLocks noGrp="1"/>
          </p:cNvSpPr>
          <p:nvPr>
            <p:ph type="title"/>
          </p:nvPr>
        </p:nvSpPr>
        <p:spPr/>
        <p:txBody>
          <a:bodyPr/>
          <a:lstStyle/>
          <a:p>
            <a:r>
              <a:rPr lang="pt-BR" dirty="0"/>
              <a:t>Processador: Classificação e organização</a:t>
            </a:r>
          </a:p>
        </p:txBody>
      </p:sp>
      <p:sp>
        <p:nvSpPr>
          <p:cNvPr id="3" name="Espaço Reservado para Conteúdo 2">
            <a:extLst>
              <a:ext uri="{FF2B5EF4-FFF2-40B4-BE49-F238E27FC236}">
                <a16:creationId xmlns:a16="http://schemas.microsoft.com/office/drawing/2014/main" xmlns="" id="{BF03A11E-11EC-438C-85F1-972EB0952953}"/>
              </a:ext>
            </a:extLst>
          </p:cNvPr>
          <p:cNvSpPr>
            <a:spLocks noGrp="1"/>
          </p:cNvSpPr>
          <p:nvPr>
            <p:ph idx="1"/>
          </p:nvPr>
        </p:nvSpPr>
        <p:spPr/>
        <p:txBody>
          <a:bodyPr>
            <a:normAutofit/>
          </a:bodyPr>
          <a:lstStyle/>
          <a:p>
            <a:pPr algn="just"/>
            <a:r>
              <a:rPr lang="pt-BR" dirty="0"/>
              <a:t>O </a:t>
            </a:r>
            <a:r>
              <a:rPr lang="pt-BR" dirty="0">
                <a:solidFill>
                  <a:srgbClr val="002060"/>
                </a:solidFill>
              </a:rPr>
              <a:t>barramento</a:t>
            </a:r>
            <a:r>
              <a:rPr lang="pt-BR" dirty="0"/>
              <a:t> é a rede de interconexão mais simples que pode existir; é barata e simples; porém, permite que apenas um processador use o barramento por vez. Assim, é </a:t>
            </a:r>
            <a:r>
              <a:rPr lang="pt-BR" dirty="0">
                <a:solidFill>
                  <a:srgbClr val="002060"/>
                </a:solidFill>
              </a:rPr>
              <a:t>viável apenas quando a quantidade de processadores é pequena</a:t>
            </a:r>
            <a:r>
              <a:rPr lang="pt-BR" dirty="0"/>
              <a:t>.</a:t>
            </a:r>
          </a:p>
        </p:txBody>
      </p:sp>
    </p:spTree>
    <p:extLst>
      <p:ext uri="{BB962C8B-B14F-4D97-AF65-F5344CB8AC3E}">
        <p14:creationId xmlns:p14="http://schemas.microsoft.com/office/powerpoint/2010/main" xmlns="" val="314421778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xmlns="" id="{609316A9-990D-4EC3-A671-70EE5C1493A4}"/>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0" y="-8467"/>
            <a:ext cx="12192000" cy="6866467"/>
            <a:chOff x="0" y="-8467"/>
            <a:chExt cx="12192000" cy="6866467"/>
          </a:xfrm>
        </p:grpSpPr>
        <p:cxnSp>
          <p:nvCxnSpPr>
            <p:cNvPr id="10" name="Straight Connector 9">
              <a:extLst>
                <a:ext uri="{FF2B5EF4-FFF2-40B4-BE49-F238E27FC236}">
                  <a16:creationId xmlns:a16="http://schemas.microsoft.com/office/drawing/2014/main" xmlns="" id="{9B0C6109-9159-49CA-AD7A-F9035539DB7F}"/>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xmlns=""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xmlns="" id="{686F14F5-308C-4EB6-87AB-05DE9501B1AA}"/>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xmlns=""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a:extLst>
                <a:ext uri="{FF2B5EF4-FFF2-40B4-BE49-F238E27FC236}">
                  <a16:creationId xmlns:a16="http://schemas.microsoft.com/office/drawing/2014/main" xmlns="" id="{BA032363-A188-47C5-9D59-9B788809DCD2}"/>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a:extLst>
                <a:ext uri="{FF2B5EF4-FFF2-40B4-BE49-F238E27FC236}">
                  <a16:creationId xmlns:a16="http://schemas.microsoft.com/office/drawing/2014/main" xmlns="" id="{2C4077DF-6BB9-4069-AD28-6B1664EBB06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xmlns="" id="{1D2B8B50-3419-41ED-9A9F-3CF9EEBBD3F2}"/>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a:extLst>
                <a:ext uri="{FF2B5EF4-FFF2-40B4-BE49-F238E27FC236}">
                  <a16:creationId xmlns:a16="http://schemas.microsoft.com/office/drawing/2014/main" xmlns="" id="{5C640498-2E73-4FA2-BEB6-C3596A458C8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a:extLst>
                <a:ext uri="{FF2B5EF4-FFF2-40B4-BE49-F238E27FC236}">
                  <a16:creationId xmlns:a16="http://schemas.microsoft.com/office/drawing/2014/main" xmlns="" id="{3240EEFC-4112-4C39-A816-C815774F6D6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a:extLst>
                <a:ext uri="{FF2B5EF4-FFF2-40B4-BE49-F238E27FC236}">
                  <a16:creationId xmlns:a16="http://schemas.microsoft.com/office/drawing/2014/main" xmlns="" id="{ADF362B0-03EA-4800-9FAA-9F128587E42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xmlns="" id="{0BA84559-2F4C-4795-9246-4C563F942DB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xmlns="" id="{FA77A1AA-CA47-4A91-A0A1-0A8CE31A985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1" name="Rectangle 20">
            <a:extLst>
              <a:ext uri="{FF2B5EF4-FFF2-40B4-BE49-F238E27FC236}">
                <a16:creationId xmlns:a16="http://schemas.microsoft.com/office/drawing/2014/main" xmlns="" id="{03E8462A-FEBA-4848-81CC-3F8DA3E477B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xmlns="" id="{2109F83F-40FE-4DB3-84CC-09FB3340D06D}"/>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0" y="-8467"/>
            <a:ext cx="12192000" cy="6866467"/>
            <a:chOff x="0" y="-8467"/>
            <a:chExt cx="12192000" cy="6866467"/>
          </a:xfrm>
        </p:grpSpPr>
        <p:cxnSp>
          <p:nvCxnSpPr>
            <p:cNvPr id="24" name="Straight Connector 23">
              <a:extLst>
                <a:ext uri="{FF2B5EF4-FFF2-40B4-BE49-F238E27FC236}">
                  <a16:creationId xmlns:a16="http://schemas.microsoft.com/office/drawing/2014/main" xmlns="" id="{1DE492D7-C3C3-48FF-80C8-37021EA0262F}"/>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xmlns=""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5" name="Rectangle 23">
              <a:extLst>
                <a:ext uri="{FF2B5EF4-FFF2-40B4-BE49-F238E27FC236}">
                  <a16:creationId xmlns:a16="http://schemas.microsoft.com/office/drawing/2014/main" xmlns="" id="{0B30FF97-2E9A-490A-AED2-90BA2E0EC17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xmlns="" id="{B6D53C7D-A312-47B6-A66A-230A19CFACA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a:extLst>
                <a:ext uri="{FF2B5EF4-FFF2-40B4-BE49-F238E27FC236}">
                  <a16:creationId xmlns:a16="http://schemas.microsoft.com/office/drawing/2014/main" xmlns="" id="{9329D58C-0D2E-4A2B-AD6A-9CEE506784A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a:extLst>
                <a:ext uri="{FF2B5EF4-FFF2-40B4-BE49-F238E27FC236}">
                  <a16:creationId xmlns:a16="http://schemas.microsoft.com/office/drawing/2014/main" xmlns="" id="{9D446EDE-C690-4461-8BF2-7634808FC8B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a:extLst>
                <a:ext uri="{FF2B5EF4-FFF2-40B4-BE49-F238E27FC236}">
                  <a16:creationId xmlns:a16="http://schemas.microsoft.com/office/drawing/2014/main" xmlns="" id="{323F3D34-6531-4AD7-A8C6-195A090281A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a:extLst>
                <a:ext uri="{FF2B5EF4-FFF2-40B4-BE49-F238E27FC236}">
                  <a16:creationId xmlns:a16="http://schemas.microsoft.com/office/drawing/2014/main" xmlns="" id="{B9B0AE3F-2350-435F-A9B0-C310BF87638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a:extLst>
                <a:ext uri="{FF2B5EF4-FFF2-40B4-BE49-F238E27FC236}">
                  <a16:creationId xmlns:a16="http://schemas.microsoft.com/office/drawing/2014/main" xmlns="" id="{4EFA655C-9E50-4C14-A89E-AD7B648E4E2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Isosceles Triangle 31">
              <a:extLst>
                <a:ext uri="{FF2B5EF4-FFF2-40B4-BE49-F238E27FC236}">
                  <a16:creationId xmlns:a16="http://schemas.microsoft.com/office/drawing/2014/main" xmlns="" id="{3E843863-7D25-4C01-9A17-E817CB6D998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34" name="Rectangle 33">
            <a:extLst>
              <a:ext uri="{FF2B5EF4-FFF2-40B4-BE49-F238E27FC236}">
                <a16:creationId xmlns:a16="http://schemas.microsoft.com/office/drawing/2014/main" xmlns="" id="{7941F9B1-B01B-4A84-89D9-B169AEB4E45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Imagem 3" descr="Uma imagem contendo captura de tela&#10;&#10;Descrição gerada com muito alta confiança">
            <a:extLst>
              <a:ext uri="{FF2B5EF4-FFF2-40B4-BE49-F238E27FC236}">
                <a16:creationId xmlns:a16="http://schemas.microsoft.com/office/drawing/2014/main" xmlns="" id="{64461C8B-C24E-4D9D-8360-830DD8CF0CE8}"/>
              </a:ext>
            </a:extLst>
          </p:cNvPr>
          <p:cNvPicPr>
            <a:picLocks noChangeAspect="1"/>
          </p:cNvPicPr>
          <p:nvPr/>
        </p:nvPicPr>
        <p:blipFill>
          <a:blip r:embed="rId2"/>
          <a:stretch>
            <a:fillRect/>
          </a:stretch>
        </p:blipFill>
        <p:spPr>
          <a:xfrm>
            <a:off x="1601788" y="471625"/>
            <a:ext cx="8982987" cy="5906315"/>
          </a:xfrm>
          <a:prstGeom prst="rect">
            <a:avLst/>
          </a:prstGeom>
        </p:spPr>
      </p:pic>
    </p:spTree>
    <p:extLst>
      <p:ext uri="{BB962C8B-B14F-4D97-AF65-F5344CB8AC3E}">
        <p14:creationId xmlns:p14="http://schemas.microsoft.com/office/powerpoint/2010/main" xmlns="" val="52938208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770C0086-FFB3-4D26-AC18-41994BD8BF57}"/>
              </a:ext>
            </a:extLst>
          </p:cNvPr>
          <p:cNvSpPr>
            <a:spLocks noGrp="1"/>
          </p:cNvSpPr>
          <p:nvPr>
            <p:ph type="title"/>
          </p:nvPr>
        </p:nvSpPr>
        <p:spPr/>
        <p:txBody>
          <a:bodyPr/>
          <a:lstStyle/>
          <a:p>
            <a:r>
              <a:rPr lang="pt-BR" dirty="0"/>
              <a:t>Processador: Classificação e organização</a:t>
            </a:r>
          </a:p>
        </p:txBody>
      </p:sp>
      <p:sp>
        <p:nvSpPr>
          <p:cNvPr id="3" name="Espaço Reservado para Conteúdo 2">
            <a:extLst>
              <a:ext uri="{FF2B5EF4-FFF2-40B4-BE49-F238E27FC236}">
                <a16:creationId xmlns:a16="http://schemas.microsoft.com/office/drawing/2014/main" xmlns="" id="{BF03A11E-11EC-438C-85F1-972EB0952953}"/>
              </a:ext>
            </a:extLst>
          </p:cNvPr>
          <p:cNvSpPr>
            <a:spLocks noGrp="1"/>
          </p:cNvSpPr>
          <p:nvPr>
            <p:ph idx="1"/>
          </p:nvPr>
        </p:nvSpPr>
        <p:spPr/>
        <p:txBody>
          <a:bodyPr>
            <a:normAutofit/>
          </a:bodyPr>
          <a:lstStyle/>
          <a:p>
            <a:pPr algn="just"/>
            <a:r>
              <a:rPr lang="pt-BR" dirty="0"/>
              <a:t>O </a:t>
            </a:r>
            <a:r>
              <a:rPr lang="pt-BR" dirty="0">
                <a:solidFill>
                  <a:srgbClr val="002060"/>
                </a:solidFill>
              </a:rPr>
              <a:t>barramento cruzado (Crossbar)</a:t>
            </a:r>
            <a:r>
              <a:rPr lang="pt-BR" dirty="0"/>
              <a:t> é uma rede de interconexão mais elaborada, no qual a interconexão de cada barramento pode ser configurada para fechar ou abrir, permitindo até </a:t>
            </a:r>
            <a:r>
              <a:rPr lang="pt-BR" dirty="0">
                <a:solidFill>
                  <a:srgbClr val="002060"/>
                </a:solidFill>
              </a:rPr>
              <a:t>n conexões simultâneas </a:t>
            </a:r>
            <a:r>
              <a:rPr lang="pt-BR" dirty="0"/>
              <a:t>entre processadores e memórias.</a:t>
            </a:r>
          </a:p>
        </p:txBody>
      </p:sp>
    </p:spTree>
    <p:extLst>
      <p:ext uri="{BB962C8B-B14F-4D97-AF65-F5344CB8AC3E}">
        <p14:creationId xmlns:p14="http://schemas.microsoft.com/office/powerpoint/2010/main" xmlns="" val="220495840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xmlns="" id="{609316A9-990D-4EC3-A671-70EE5C1493A4}"/>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0" y="-8467"/>
            <a:ext cx="12192000" cy="6866467"/>
            <a:chOff x="0" y="-8467"/>
            <a:chExt cx="12192000" cy="6866467"/>
          </a:xfrm>
        </p:grpSpPr>
        <p:cxnSp>
          <p:nvCxnSpPr>
            <p:cNvPr id="10" name="Straight Connector 9">
              <a:extLst>
                <a:ext uri="{FF2B5EF4-FFF2-40B4-BE49-F238E27FC236}">
                  <a16:creationId xmlns:a16="http://schemas.microsoft.com/office/drawing/2014/main" xmlns="" id="{9B0C6109-9159-49CA-AD7A-F9035539DB7F}"/>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xmlns=""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xmlns="" id="{686F14F5-308C-4EB6-87AB-05DE9501B1AA}"/>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xmlns=""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a:extLst>
                <a:ext uri="{FF2B5EF4-FFF2-40B4-BE49-F238E27FC236}">
                  <a16:creationId xmlns:a16="http://schemas.microsoft.com/office/drawing/2014/main" xmlns="" id="{BA032363-A188-47C5-9D59-9B788809DCD2}"/>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a:extLst>
                <a:ext uri="{FF2B5EF4-FFF2-40B4-BE49-F238E27FC236}">
                  <a16:creationId xmlns:a16="http://schemas.microsoft.com/office/drawing/2014/main" xmlns="" id="{2C4077DF-6BB9-4069-AD28-6B1664EBB06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xmlns="" id="{1D2B8B50-3419-41ED-9A9F-3CF9EEBBD3F2}"/>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a:extLst>
                <a:ext uri="{FF2B5EF4-FFF2-40B4-BE49-F238E27FC236}">
                  <a16:creationId xmlns:a16="http://schemas.microsoft.com/office/drawing/2014/main" xmlns="" id="{5C640498-2E73-4FA2-BEB6-C3596A458C8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a:extLst>
                <a:ext uri="{FF2B5EF4-FFF2-40B4-BE49-F238E27FC236}">
                  <a16:creationId xmlns:a16="http://schemas.microsoft.com/office/drawing/2014/main" xmlns="" id="{3240EEFC-4112-4C39-A816-C815774F6D6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a:extLst>
                <a:ext uri="{FF2B5EF4-FFF2-40B4-BE49-F238E27FC236}">
                  <a16:creationId xmlns:a16="http://schemas.microsoft.com/office/drawing/2014/main" xmlns="" id="{ADF362B0-03EA-4800-9FAA-9F128587E42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xmlns="" id="{0BA84559-2F4C-4795-9246-4C563F942DB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xmlns="" id="{FA77A1AA-CA47-4A91-A0A1-0A8CE31A985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1" name="Rectangle 20">
            <a:extLst>
              <a:ext uri="{FF2B5EF4-FFF2-40B4-BE49-F238E27FC236}">
                <a16:creationId xmlns:a16="http://schemas.microsoft.com/office/drawing/2014/main" xmlns="" id="{03E8462A-FEBA-4848-81CC-3F8DA3E477B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xmlns="" id="{2109F83F-40FE-4DB3-84CC-09FB3340D06D}"/>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0" y="-8467"/>
            <a:ext cx="12192000" cy="6866467"/>
            <a:chOff x="0" y="-8467"/>
            <a:chExt cx="12192000" cy="6866467"/>
          </a:xfrm>
        </p:grpSpPr>
        <p:cxnSp>
          <p:nvCxnSpPr>
            <p:cNvPr id="24" name="Straight Connector 23">
              <a:extLst>
                <a:ext uri="{FF2B5EF4-FFF2-40B4-BE49-F238E27FC236}">
                  <a16:creationId xmlns:a16="http://schemas.microsoft.com/office/drawing/2014/main" xmlns="" id="{1DE492D7-C3C3-48FF-80C8-37021EA0262F}"/>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xmlns=""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5" name="Rectangle 23">
              <a:extLst>
                <a:ext uri="{FF2B5EF4-FFF2-40B4-BE49-F238E27FC236}">
                  <a16:creationId xmlns:a16="http://schemas.microsoft.com/office/drawing/2014/main" xmlns="" id="{0B30FF97-2E9A-490A-AED2-90BA2E0EC17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xmlns="" id="{B6D53C7D-A312-47B6-A66A-230A19CFACA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a:extLst>
                <a:ext uri="{FF2B5EF4-FFF2-40B4-BE49-F238E27FC236}">
                  <a16:creationId xmlns:a16="http://schemas.microsoft.com/office/drawing/2014/main" xmlns="" id="{9329D58C-0D2E-4A2B-AD6A-9CEE506784A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a:extLst>
                <a:ext uri="{FF2B5EF4-FFF2-40B4-BE49-F238E27FC236}">
                  <a16:creationId xmlns:a16="http://schemas.microsoft.com/office/drawing/2014/main" xmlns="" id="{9D446EDE-C690-4461-8BF2-7634808FC8B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a:extLst>
                <a:ext uri="{FF2B5EF4-FFF2-40B4-BE49-F238E27FC236}">
                  <a16:creationId xmlns:a16="http://schemas.microsoft.com/office/drawing/2014/main" xmlns="" id="{323F3D34-6531-4AD7-A8C6-195A090281A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a:extLst>
                <a:ext uri="{FF2B5EF4-FFF2-40B4-BE49-F238E27FC236}">
                  <a16:creationId xmlns:a16="http://schemas.microsoft.com/office/drawing/2014/main" xmlns="" id="{B9B0AE3F-2350-435F-A9B0-C310BF87638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a:extLst>
                <a:ext uri="{FF2B5EF4-FFF2-40B4-BE49-F238E27FC236}">
                  <a16:creationId xmlns:a16="http://schemas.microsoft.com/office/drawing/2014/main" xmlns="" id="{4EFA655C-9E50-4C14-A89E-AD7B648E4E2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Isosceles Triangle 31">
              <a:extLst>
                <a:ext uri="{FF2B5EF4-FFF2-40B4-BE49-F238E27FC236}">
                  <a16:creationId xmlns:a16="http://schemas.microsoft.com/office/drawing/2014/main" xmlns="" id="{3E843863-7D25-4C01-9A17-E817CB6D998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34" name="Rectangle 33">
            <a:extLst>
              <a:ext uri="{FF2B5EF4-FFF2-40B4-BE49-F238E27FC236}">
                <a16:creationId xmlns:a16="http://schemas.microsoft.com/office/drawing/2014/main" xmlns="" id="{7941F9B1-B01B-4A84-89D9-B169AEB4E45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Imagem 3">
            <a:extLst>
              <a:ext uri="{FF2B5EF4-FFF2-40B4-BE49-F238E27FC236}">
                <a16:creationId xmlns:a16="http://schemas.microsoft.com/office/drawing/2014/main" xmlns="" id="{771BE435-5164-4283-9A72-5F7B09B21066}"/>
              </a:ext>
            </a:extLst>
          </p:cNvPr>
          <p:cNvPicPr>
            <a:picLocks noChangeAspect="1"/>
          </p:cNvPicPr>
          <p:nvPr/>
        </p:nvPicPr>
        <p:blipFill>
          <a:blip r:embed="rId2"/>
          <a:stretch>
            <a:fillRect/>
          </a:stretch>
        </p:blipFill>
        <p:spPr>
          <a:xfrm>
            <a:off x="993688" y="480059"/>
            <a:ext cx="10212778" cy="5897879"/>
          </a:xfrm>
          <a:prstGeom prst="rect">
            <a:avLst/>
          </a:prstGeom>
        </p:spPr>
      </p:pic>
    </p:spTree>
    <p:extLst>
      <p:ext uri="{BB962C8B-B14F-4D97-AF65-F5344CB8AC3E}">
        <p14:creationId xmlns:p14="http://schemas.microsoft.com/office/powerpoint/2010/main" xmlns="" val="49907072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770C0086-FFB3-4D26-AC18-41994BD8BF57}"/>
              </a:ext>
            </a:extLst>
          </p:cNvPr>
          <p:cNvSpPr>
            <a:spLocks noGrp="1"/>
          </p:cNvSpPr>
          <p:nvPr>
            <p:ph type="title"/>
          </p:nvPr>
        </p:nvSpPr>
        <p:spPr/>
        <p:txBody>
          <a:bodyPr/>
          <a:lstStyle/>
          <a:p>
            <a:r>
              <a:rPr lang="pt-BR" dirty="0"/>
              <a:t>Processador: Classificação e organização</a:t>
            </a:r>
          </a:p>
        </p:txBody>
      </p:sp>
      <p:sp>
        <p:nvSpPr>
          <p:cNvPr id="3" name="Espaço Reservado para Conteúdo 2">
            <a:extLst>
              <a:ext uri="{FF2B5EF4-FFF2-40B4-BE49-F238E27FC236}">
                <a16:creationId xmlns:a16="http://schemas.microsoft.com/office/drawing/2014/main" xmlns="" id="{BF03A11E-11EC-438C-85F1-972EB0952953}"/>
              </a:ext>
            </a:extLst>
          </p:cNvPr>
          <p:cNvSpPr>
            <a:spLocks noGrp="1"/>
          </p:cNvSpPr>
          <p:nvPr>
            <p:ph idx="1"/>
          </p:nvPr>
        </p:nvSpPr>
        <p:spPr/>
        <p:txBody>
          <a:bodyPr>
            <a:normAutofit/>
          </a:bodyPr>
          <a:lstStyle/>
          <a:p>
            <a:pPr algn="just"/>
            <a:r>
              <a:rPr lang="pt-BR" dirty="0"/>
              <a:t>A principal característica de uma organização </a:t>
            </a:r>
            <a:r>
              <a:rPr lang="pt-BR" dirty="0">
                <a:solidFill>
                  <a:srgbClr val="002060"/>
                </a:solidFill>
              </a:rPr>
              <a:t>NUMA (Non-Uniform Memory Access)</a:t>
            </a:r>
            <a:r>
              <a:rPr lang="pt-BR" dirty="0"/>
              <a:t> é o acesso não uniforme à memória, ou seja, embora todos os processadores possam acessar todas as posições de memória, </a:t>
            </a:r>
            <a:r>
              <a:rPr lang="pt-BR" dirty="0">
                <a:solidFill>
                  <a:srgbClr val="002060"/>
                </a:solidFill>
              </a:rPr>
              <a:t>os tempos de acesso variam de acordo com o endereço acessado</a:t>
            </a:r>
            <a:r>
              <a:rPr lang="pt-BR" dirty="0"/>
              <a:t>.</a:t>
            </a:r>
          </a:p>
        </p:txBody>
      </p:sp>
    </p:spTree>
    <p:extLst>
      <p:ext uri="{BB962C8B-B14F-4D97-AF65-F5344CB8AC3E}">
        <p14:creationId xmlns:p14="http://schemas.microsoft.com/office/powerpoint/2010/main" xmlns="" val="220551143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770C0086-FFB3-4D26-AC18-41994BD8BF57}"/>
              </a:ext>
            </a:extLst>
          </p:cNvPr>
          <p:cNvSpPr>
            <a:spLocks noGrp="1"/>
          </p:cNvSpPr>
          <p:nvPr>
            <p:ph type="title"/>
          </p:nvPr>
        </p:nvSpPr>
        <p:spPr/>
        <p:txBody>
          <a:bodyPr/>
          <a:lstStyle/>
          <a:p>
            <a:r>
              <a:rPr lang="pt-BR" dirty="0"/>
              <a:t>Processador: Classificação e organização</a:t>
            </a:r>
          </a:p>
        </p:txBody>
      </p:sp>
      <p:sp>
        <p:nvSpPr>
          <p:cNvPr id="3" name="Espaço Reservado para Conteúdo 2">
            <a:extLst>
              <a:ext uri="{FF2B5EF4-FFF2-40B4-BE49-F238E27FC236}">
                <a16:creationId xmlns:a16="http://schemas.microsoft.com/office/drawing/2014/main" xmlns="" id="{BF03A11E-11EC-438C-85F1-972EB0952953}"/>
              </a:ext>
            </a:extLst>
          </p:cNvPr>
          <p:cNvSpPr>
            <a:spLocks noGrp="1"/>
          </p:cNvSpPr>
          <p:nvPr>
            <p:ph idx="1"/>
          </p:nvPr>
        </p:nvSpPr>
        <p:spPr/>
        <p:txBody>
          <a:bodyPr>
            <a:normAutofit/>
          </a:bodyPr>
          <a:lstStyle/>
          <a:p>
            <a:pPr algn="just"/>
            <a:r>
              <a:rPr lang="pt-BR" dirty="0"/>
              <a:t>O acesso a uma posição de memória local (memória no mesmo nó do processador que está realizando o acesso) é mais rápido do que o acesso a uma posição de uma memória remota.</a:t>
            </a:r>
          </a:p>
          <a:p>
            <a:pPr algn="just"/>
            <a:r>
              <a:rPr lang="pt-BR" dirty="0"/>
              <a:t>Assim, o </a:t>
            </a:r>
            <a:r>
              <a:rPr lang="pt-BR" dirty="0">
                <a:solidFill>
                  <a:srgbClr val="002060"/>
                </a:solidFill>
              </a:rPr>
              <a:t>sistema operacional </a:t>
            </a:r>
            <a:r>
              <a:rPr lang="pt-BR" dirty="0"/>
              <a:t>de uma máquina NUMA deveria, sempre que possível, </a:t>
            </a:r>
            <a:r>
              <a:rPr lang="pt-BR" dirty="0">
                <a:solidFill>
                  <a:srgbClr val="002060"/>
                </a:solidFill>
              </a:rPr>
              <a:t>escalonar</a:t>
            </a:r>
            <a:r>
              <a:rPr lang="pt-BR" dirty="0"/>
              <a:t> as </a:t>
            </a:r>
            <a:r>
              <a:rPr lang="pt-BR" dirty="0">
                <a:solidFill>
                  <a:srgbClr val="002060"/>
                </a:solidFill>
              </a:rPr>
              <a:t>threads</a:t>
            </a:r>
            <a:r>
              <a:rPr lang="pt-BR" dirty="0"/>
              <a:t> de um </a:t>
            </a:r>
            <a:r>
              <a:rPr lang="pt-BR" dirty="0">
                <a:solidFill>
                  <a:srgbClr val="002060"/>
                </a:solidFill>
              </a:rPr>
              <a:t>processo</a:t>
            </a:r>
            <a:r>
              <a:rPr lang="pt-BR" dirty="0"/>
              <a:t> entre os processadores do </a:t>
            </a:r>
            <a:r>
              <a:rPr lang="pt-BR" dirty="0">
                <a:solidFill>
                  <a:srgbClr val="002060"/>
                </a:solidFill>
              </a:rPr>
              <a:t>nó</a:t>
            </a:r>
            <a:r>
              <a:rPr lang="pt-BR" dirty="0"/>
              <a:t> da memória usada pelo processador.</a:t>
            </a:r>
          </a:p>
        </p:txBody>
      </p:sp>
    </p:spTree>
    <p:extLst>
      <p:ext uri="{BB962C8B-B14F-4D97-AF65-F5344CB8AC3E}">
        <p14:creationId xmlns:p14="http://schemas.microsoft.com/office/powerpoint/2010/main" xmlns="" val="12545916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6EACFBA7-E233-4A27-A6E2-2581C0E69A16}"/>
              </a:ext>
            </a:extLst>
          </p:cNvPr>
          <p:cNvSpPr>
            <a:spLocks noGrp="1"/>
          </p:cNvSpPr>
          <p:nvPr>
            <p:ph type="title"/>
          </p:nvPr>
        </p:nvSpPr>
        <p:spPr/>
        <p:txBody>
          <a:bodyPr/>
          <a:lstStyle/>
          <a:p>
            <a:r>
              <a:rPr lang="pt-BR" dirty="0"/>
              <a:t>Processador: Introdução</a:t>
            </a:r>
          </a:p>
        </p:txBody>
      </p:sp>
      <p:sp>
        <p:nvSpPr>
          <p:cNvPr id="3" name="Espaço Reservado para Conteúdo 2">
            <a:extLst>
              <a:ext uri="{FF2B5EF4-FFF2-40B4-BE49-F238E27FC236}">
                <a16:creationId xmlns:a16="http://schemas.microsoft.com/office/drawing/2014/main" xmlns="" id="{2FF4A67E-8735-47F8-9003-D6250580D224}"/>
              </a:ext>
            </a:extLst>
          </p:cNvPr>
          <p:cNvSpPr>
            <a:spLocks noGrp="1"/>
          </p:cNvSpPr>
          <p:nvPr>
            <p:ph idx="1"/>
          </p:nvPr>
        </p:nvSpPr>
        <p:spPr/>
        <p:txBody>
          <a:bodyPr/>
          <a:lstStyle/>
          <a:p>
            <a:pPr algn="just"/>
            <a:r>
              <a:rPr lang="pt-BR" dirty="0"/>
              <a:t>Não se deve confundir processador com controlador, ou microprocessador com microcontrolador.</a:t>
            </a:r>
          </a:p>
          <a:p>
            <a:pPr algn="just"/>
            <a:r>
              <a:rPr lang="pt-BR" dirty="0"/>
              <a:t>Um microcontrolador (também denominado MCU) é um computador-num-chip, ou sistema-num-chip (SoC), contendo um processador, memória e periféricos de entrada e saída.</a:t>
            </a:r>
          </a:p>
          <a:p>
            <a:pPr algn="just"/>
            <a:r>
              <a:rPr lang="pt-BR" dirty="0"/>
              <a:t>Ex.: Atmel, Intel, Microchip, Texas Instruments, Zilog e etc....</a:t>
            </a:r>
          </a:p>
        </p:txBody>
      </p:sp>
    </p:spTree>
    <p:extLst>
      <p:ext uri="{BB962C8B-B14F-4D97-AF65-F5344CB8AC3E}">
        <p14:creationId xmlns:p14="http://schemas.microsoft.com/office/powerpoint/2010/main" xmlns="" val="344634197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33" name="Group 8">
            <a:extLst>
              <a:ext uri="{FF2B5EF4-FFF2-40B4-BE49-F238E27FC236}">
                <a16:creationId xmlns:a16="http://schemas.microsoft.com/office/drawing/2014/main" xmlns="" id="{5F054EF5-EFE6-45A2-834C-0F0931F39F1E}"/>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0" y="-8467"/>
            <a:ext cx="12192000" cy="6866467"/>
            <a:chOff x="0" y="-8467"/>
            <a:chExt cx="12192000" cy="6866467"/>
          </a:xfrm>
        </p:grpSpPr>
        <p:cxnSp>
          <p:nvCxnSpPr>
            <p:cNvPr id="10" name="Straight Connector 9">
              <a:extLst>
                <a:ext uri="{FF2B5EF4-FFF2-40B4-BE49-F238E27FC236}">
                  <a16:creationId xmlns:a16="http://schemas.microsoft.com/office/drawing/2014/main" xmlns="" id="{CFE3C88A-FEDB-4B9C-94EE-5026B326B3EB}"/>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xmlns="" val="1"/>
                </p:ext>
              </p:extLst>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xmlns="" id="{B5D51D9B-0E7C-44D3-9215-81F9915232E9}"/>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xmlns="" val="1"/>
                </p:ext>
              </p:extLst>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12" name="Rectangle 23">
              <a:extLst>
                <a:ext uri="{FF2B5EF4-FFF2-40B4-BE49-F238E27FC236}">
                  <a16:creationId xmlns:a16="http://schemas.microsoft.com/office/drawing/2014/main" xmlns="" id="{16EFB339-1D4E-4824-A20B-AF30D07CF73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a:extLst>
                <a:ext uri="{FF2B5EF4-FFF2-40B4-BE49-F238E27FC236}">
                  <a16:creationId xmlns:a16="http://schemas.microsoft.com/office/drawing/2014/main" xmlns="" id="{00030831-8136-4C61-8F00-6F190C5AEBE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xmlns="" id="{9B14B360-4798-467E-ADE9-756959EC521D}"/>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a:extLst>
                <a:ext uri="{FF2B5EF4-FFF2-40B4-BE49-F238E27FC236}">
                  <a16:creationId xmlns:a16="http://schemas.microsoft.com/office/drawing/2014/main" xmlns="" id="{9433F2F7-DA21-430A-A31C-D529D9C6A18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a:extLst>
                <a:ext uri="{FF2B5EF4-FFF2-40B4-BE49-F238E27FC236}">
                  <a16:creationId xmlns:a16="http://schemas.microsoft.com/office/drawing/2014/main" xmlns="" id="{0B24FFF9-F75D-4A88-90F8-D2D7BBB8E89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a:extLst>
                <a:ext uri="{FF2B5EF4-FFF2-40B4-BE49-F238E27FC236}">
                  <a16:creationId xmlns:a16="http://schemas.microsoft.com/office/drawing/2014/main" xmlns="" id="{A0A2A2C4-404D-431C-8F9A-227932A42E4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xmlns="" id="{4661DBE2-1BC5-463F-BBB8-199B890D1C4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xmlns="" id="{710A6E70-F0B9-4E3D-9A78-2D2FEE5DF3C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35" name="Rectangle 20">
            <a:extLst>
              <a:ext uri="{FF2B5EF4-FFF2-40B4-BE49-F238E27FC236}">
                <a16:creationId xmlns:a16="http://schemas.microsoft.com/office/drawing/2014/main" xmlns="" id="{03E8462A-FEBA-4848-81CC-3F8DA3E477B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36" name="Group 22">
            <a:extLst>
              <a:ext uri="{FF2B5EF4-FFF2-40B4-BE49-F238E27FC236}">
                <a16:creationId xmlns:a16="http://schemas.microsoft.com/office/drawing/2014/main" xmlns="" id="{2109F83F-40FE-4DB3-84CC-09FB3340D06D}"/>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0" y="-8467"/>
            <a:ext cx="12192000" cy="6866467"/>
            <a:chOff x="0" y="-8467"/>
            <a:chExt cx="12192000" cy="6866467"/>
          </a:xfrm>
        </p:grpSpPr>
        <p:cxnSp>
          <p:nvCxnSpPr>
            <p:cNvPr id="24" name="Straight Connector 23">
              <a:extLst>
                <a:ext uri="{FF2B5EF4-FFF2-40B4-BE49-F238E27FC236}">
                  <a16:creationId xmlns:a16="http://schemas.microsoft.com/office/drawing/2014/main" xmlns="" id="{1DE492D7-C3C3-48FF-80C8-37021EA0262F}"/>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xmlns=""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5" name="Rectangle 23">
              <a:extLst>
                <a:ext uri="{FF2B5EF4-FFF2-40B4-BE49-F238E27FC236}">
                  <a16:creationId xmlns:a16="http://schemas.microsoft.com/office/drawing/2014/main" xmlns="" id="{0B30FF97-2E9A-490A-AED2-90BA2E0EC17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xmlns="" id="{B6D53C7D-A312-47B6-A66A-230A19CFACA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a:extLst>
                <a:ext uri="{FF2B5EF4-FFF2-40B4-BE49-F238E27FC236}">
                  <a16:creationId xmlns:a16="http://schemas.microsoft.com/office/drawing/2014/main" xmlns="" id="{9329D58C-0D2E-4A2B-AD6A-9CEE506784A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a:extLst>
                <a:ext uri="{FF2B5EF4-FFF2-40B4-BE49-F238E27FC236}">
                  <a16:creationId xmlns:a16="http://schemas.microsoft.com/office/drawing/2014/main" xmlns="" id="{9D446EDE-C690-4461-8BF2-7634808FC8B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a:extLst>
                <a:ext uri="{FF2B5EF4-FFF2-40B4-BE49-F238E27FC236}">
                  <a16:creationId xmlns:a16="http://schemas.microsoft.com/office/drawing/2014/main" xmlns="" id="{323F3D34-6531-4AD7-A8C6-195A090281A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a:extLst>
                <a:ext uri="{FF2B5EF4-FFF2-40B4-BE49-F238E27FC236}">
                  <a16:creationId xmlns:a16="http://schemas.microsoft.com/office/drawing/2014/main" xmlns="" id="{B9B0AE3F-2350-435F-A9B0-C310BF87638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a:extLst>
                <a:ext uri="{FF2B5EF4-FFF2-40B4-BE49-F238E27FC236}">
                  <a16:creationId xmlns:a16="http://schemas.microsoft.com/office/drawing/2014/main" xmlns="" id="{4EFA655C-9E50-4C14-A89E-AD7B648E4E2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Isosceles Triangle 31">
              <a:extLst>
                <a:ext uri="{FF2B5EF4-FFF2-40B4-BE49-F238E27FC236}">
                  <a16:creationId xmlns:a16="http://schemas.microsoft.com/office/drawing/2014/main" xmlns="" id="{3E843863-7D25-4C01-9A17-E817CB6D998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34" name="Rectangle 33">
            <a:extLst>
              <a:ext uri="{FF2B5EF4-FFF2-40B4-BE49-F238E27FC236}">
                <a16:creationId xmlns:a16="http://schemas.microsoft.com/office/drawing/2014/main" xmlns="" id="{7941F9B1-B01B-4A84-89D9-B169AEB4E45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Imagem 3" descr="Uma imagem contendo captura de tela&#10;&#10;Descrição gerada com muito alta confiança">
            <a:extLst>
              <a:ext uri="{FF2B5EF4-FFF2-40B4-BE49-F238E27FC236}">
                <a16:creationId xmlns:a16="http://schemas.microsoft.com/office/drawing/2014/main" xmlns="" id="{0F9D916F-8EB3-4526-833F-A57D226B03CC}"/>
              </a:ext>
            </a:extLst>
          </p:cNvPr>
          <p:cNvPicPr>
            <a:picLocks noChangeAspect="1"/>
          </p:cNvPicPr>
          <p:nvPr/>
        </p:nvPicPr>
        <p:blipFill>
          <a:blip r:embed="rId2"/>
          <a:stretch>
            <a:fillRect/>
          </a:stretch>
        </p:blipFill>
        <p:spPr>
          <a:xfrm>
            <a:off x="2719143" y="480059"/>
            <a:ext cx="6759746" cy="5897879"/>
          </a:xfrm>
          <a:prstGeom prst="rect">
            <a:avLst/>
          </a:prstGeom>
        </p:spPr>
      </p:pic>
    </p:spTree>
    <p:extLst>
      <p:ext uri="{BB962C8B-B14F-4D97-AF65-F5344CB8AC3E}">
        <p14:creationId xmlns:p14="http://schemas.microsoft.com/office/powerpoint/2010/main" xmlns="" val="278621791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770C0086-FFB3-4D26-AC18-41994BD8BF57}"/>
              </a:ext>
            </a:extLst>
          </p:cNvPr>
          <p:cNvSpPr>
            <a:spLocks noGrp="1"/>
          </p:cNvSpPr>
          <p:nvPr>
            <p:ph type="title"/>
          </p:nvPr>
        </p:nvSpPr>
        <p:spPr/>
        <p:txBody>
          <a:bodyPr/>
          <a:lstStyle/>
          <a:p>
            <a:r>
              <a:rPr lang="pt-BR" dirty="0"/>
              <a:t>Processador: Classificação e organização</a:t>
            </a:r>
          </a:p>
        </p:txBody>
      </p:sp>
      <p:sp>
        <p:nvSpPr>
          <p:cNvPr id="3" name="Espaço Reservado para Conteúdo 2">
            <a:extLst>
              <a:ext uri="{FF2B5EF4-FFF2-40B4-BE49-F238E27FC236}">
                <a16:creationId xmlns:a16="http://schemas.microsoft.com/office/drawing/2014/main" xmlns="" id="{BF03A11E-11EC-438C-85F1-972EB0952953}"/>
              </a:ext>
            </a:extLst>
          </p:cNvPr>
          <p:cNvSpPr>
            <a:spLocks noGrp="1"/>
          </p:cNvSpPr>
          <p:nvPr>
            <p:ph idx="1"/>
          </p:nvPr>
        </p:nvSpPr>
        <p:spPr/>
        <p:txBody>
          <a:bodyPr>
            <a:normAutofit/>
          </a:bodyPr>
          <a:lstStyle/>
          <a:p>
            <a:pPr algn="just"/>
            <a:r>
              <a:rPr lang="pt-BR" dirty="0"/>
              <a:t>Entre os MIMD, os diferentes tipos de </a:t>
            </a:r>
            <a:r>
              <a:rPr lang="pt-BR" dirty="0">
                <a:solidFill>
                  <a:srgbClr val="002060"/>
                </a:solidFill>
              </a:rPr>
              <a:t>multicomputadores</a:t>
            </a:r>
            <a:r>
              <a:rPr lang="pt-BR" dirty="0"/>
              <a:t>, ou </a:t>
            </a:r>
            <a:r>
              <a:rPr lang="pt-BR" dirty="0">
                <a:solidFill>
                  <a:srgbClr val="002060"/>
                </a:solidFill>
              </a:rPr>
              <a:t>clusters</a:t>
            </a:r>
            <a:r>
              <a:rPr lang="pt-BR" dirty="0"/>
              <a:t>, são todos caracterizados por terem </a:t>
            </a:r>
            <a:r>
              <a:rPr lang="pt-BR" dirty="0">
                <a:solidFill>
                  <a:srgbClr val="002060"/>
                </a:solidFill>
              </a:rPr>
              <a:t>memória</a:t>
            </a:r>
            <a:r>
              <a:rPr lang="pt-BR" dirty="0"/>
              <a:t> </a:t>
            </a:r>
            <a:r>
              <a:rPr lang="pt-BR" dirty="0">
                <a:solidFill>
                  <a:srgbClr val="002060"/>
                </a:solidFill>
              </a:rPr>
              <a:t>distribuída</a:t>
            </a:r>
            <a:r>
              <a:rPr lang="pt-BR" dirty="0"/>
              <a:t> (e não compartilhada), e são também chamados de </a:t>
            </a:r>
            <a:r>
              <a:rPr lang="pt-BR" dirty="0">
                <a:solidFill>
                  <a:srgbClr val="002060"/>
                </a:solidFill>
              </a:rPr>
              <a:t>fracamente</a:t>
            </a:r>
            <a:r>
              <a:rPr lang="pt-BR" dirty="0"/>
              <a:t> </a:t>
            </a:r>
            <a:r>
              <a:rPr lang="pt-BR" dirty="0">
                <a:solidFill>
                  <a:srgbClr val="002060"/>
                </a:solidFill>
              </a:rPr>
              <a:t>acoplados</a:t>
            </a:r>
            <a:r>
              <a:rPr lang="pt-BR" dirty="0"/>
              <a:t>.</a:t>
            </a:r>
          </a:p>
        </p:txBody>
      </p:sp>
    </p:spTree>
    <p:extLst>
      <p:ext uri="{BB962C8B-B14F-4D97-AF65-F5344CB8AC3E}">
        <p14:creationId xmlns:p14="http://schemas.microsoft.com/office/powerpoint/2010/main" xmlns="" val="154695777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xmlns="" id="{609316A9-990D-4EC3-A671-70EE5C1493A4}"/>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0" y="-8467"/>
            <a:ext cx="12192000" cy="6866467"/>
            <a:chOff x="0" y="-8467"/>
            <a:chExt cx="12192000" cy="6866467"/>
          </a:xfrm>
        </p:grpSpPr>
        <p:cxnSp>
          <p:nvCxnSpPr>
            <p:cNvPr id="10" name="Straight Connector 9">
              <a:extLst>
                <a:ext uri="{FF2B5EF4-FFF2-40B4-BE49-F238E27FC236}">
                  <a16:creationId xmlns:a16="http://schemas.microsoft.com/office/drawing/2014/main" xmlns="" id="{9B0C6109-9159-49CA-AD7A-F9035539DB7F}"/>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xmlns=""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xmlns="" id="{686F14F5-308C-4EB6-87AB-05DE9501B1AA}"/>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xmlns=""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a:extLst>
                <a:ext uri="{FF2B5EF4-FFF2-40B4-BE49-F238E27FC236}">
                  <a16:creationId xmlns:a16="http://schemas.microsoft.com/office/drawing/2014/main" xmlns="" id="{BA032363-A188-47C5-9D59-9B788809DCD2}"/>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a:extLst>
                <a:ext uri="{FF2B5EF4-FFF2-40B4-BE49-F238E27FC236}">
                  <a16:creationId xmlns:a16="http://schemas.microsoft.com/office/drawing/2014/main" xmlns="" id="{2C4077DF-6BB9-4069-AD28-6B1664EBB06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xmlns="" id="{1D2B8B50-3419-41ED-9A9F-3CF9EEBBD3F2}"/>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a:extLst>
                <a:ext uri="{FF2B5EF4-FFF2-40B4-BE49-F238E27FC236}">
                  <a16:creationId xmlns:a16="http://schemas.microsoft.com/office/drawing/2014/main" xmlns="" id="{5C640498-2E73-4FA2-BEB6-C3596A458C8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a:extLst>
                <a:ext uri="{FF2B5EF4-FFF2-40B4-BE49-F238E27FC236}">
                  <a16:creationId xmlns:a16="http://schemas.microsoft.com/office/drawing/2014/main" xmlns="" id="{3240EEFC-4112-4C39-A816-C815774F6D6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a:extLst>
                <a:ext uri="{FF2B5EF4-FFF2-40B4-BE49-F238E27FC236}">
                  <a16:creationId xmlns:a16="http://schemas.microsoft.com/office/drawing/2014/main" xmlns="" id="{ADF362B0-03EA-4800-9FAA-9F128587E42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xmlns="" id="{0BA84559-2F4C-4795-9246-4C563F942DB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xmlns="" id="{FA77A1AA-CA47-4A91-A0A1-0A8CE31A985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1" name="Rectangle 20">
            <a:extLst>
              <a:ext uri="{FF2B5EF4-FFF2-40B4-BE49-F238E27FC236}">
                <a16:creationId xmlns:a16="http://schemas.microsoft.com/office/drawing/2014/main" xmlns="" id="{03E8462A-FEBA-4848-81CC-3F8DA3E477B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xmlns="" id="{2109F83F-40FE-4DB3-84CC-09FB3340D06D}"/>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0" y="-8467"/>
            <a:ext cx="12192000" cy="6866467"/>
            <a:chOff x="0" y="-8467"/>
            <a:chExt cx="12192000" cy="6866467"/>
          </a:xfrm>
        </p:grpSpPr>
        <p:cxnSp>
          <p:nvCxnSpPr>
            <p:cNvPr id="24" name="Straight Connector 23">
              <a:extLst>
                <a:ext uri="{FF2B5EF4-FFF2-40B4-BE49-F238E27FC236}">
                  <a16:creationId xmlns:a16="http://schemas.microsoft.com/office/drawing/2014/main" xmlns="" id="{1DE492D7-C3C3-48FF-80C8-37021EA0262F}"/>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xmlns=""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5" name="Rectangle 23">
              <a:extLst>
                <a:ext uri="{FF2B5EF4-FFF2-40B4-BE49-F238E27FC236}">
                  <a16:creationId xmlns:a16="http://schemas.microsoft.com/office/drawing/2014/main" xmlns="" id="{0B30FF97-2E9A-490A-AED2-90BA2E0EC17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xmlns="" id="{B6D53C7D-A312-47B6-A66A-230A19CFACA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a:extLst>
                <a:ext uri="{FF2B5EF4-FFF2-40B4-BE49-F238E27FC236}">
                  <a16:creationId xmlns:a16="http://schemas.microsoft.com/office/drawing/2014/main" xmlns="" id="{9329D58C-0D2E-4A2B-AD6A-9CEE506784A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a:extLst>
                <a:ext uri="{FF2B5EF4-FFF2-40B4-BE49-F238E27FC236}">
                  <a16:creationId xmlns:a16="http://schemas.microsoft.com/office/drawing/2014/main" xmlns="" id="{9D446EDE-C690-4461-8BF2-7634808FC8B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a:extLst>
                <a:ext uri="{FF2B5EF4-FFF2-40B4-BE49-F238E27FC236}">
                  <a16:creationId xmlns:a16="http://schemas.microsoft.com/office/drawing/2014/main" xmlns="" id="{323F3D34-6531-4AD7-A8C6-195A090281A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a:extLst>
                <a:ext uri="{FF2B5EF4-FFF2-40B4-BE49-F238E27FC236}">
                  <a16:creationId xmlns:a16="http://schemas.microsoft.com/office/drawing/2014/main" xmlns="" id="{B9B0AE3F-2350-435F-A9B0-C310BF87638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a:extLst>
                <a:ext uri="{FF2B5EF4-FFF2-40B4-BE49-F238E27FC236}">
                  <a16:creationId xmlns:a16="http://schemas.microsoft.com/office/drawing/2014/main" xmlns="" id="{4EFA655C-9E50-4C14-A89E-AD7B648E4E2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Isosceles Triangle 31">
              <a:extLst>
                <a:ext uri="{FF2B5EF4-FFF2-40B4-BE49-F238E27FC236}">
                  <a16:creationId xmlns:a16="http://schemas.microsoft.com/office/drawing/2014/main" xmlns="" id="{3E843863-7D25-4C01-9A17-E817CB6D998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34" name="Rectangle 33">
            <a:extLst>
              <a:ext uri="{FF2B5EF4-FFF2-40B4-BE49-F238E27FC236}">
                <a16:creationId xmlns:a16="http://schemas.microsoft.com/office/drawing/2014/main" xmlns="" id="{7941F9B1-B01B-4A84-89D9-B169AEB4E45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Imagem 3" descr="Uma imagem contendo captura de tela&#10;&#10;Descrição gerada com alta confiança">
            <a:extLst>
              <a:ext uri="{FF2B5EF4-FFF2-40B4-BE49-F238E27FC236}">
                <a16:creationId xmlns:a16="http://schemas.microsoft.com/office/drawing/2014/main" xmlns="" id="{533A486B-882E-4C80-A4C1-6F9F1C3B6F15}"/>
              </a:ext>
            </a:extLst>
          </p:cNvPr>
          <p:cNvPicPr>
            <a:picLocks noChangeAspect="1"/>
          </p:cNvPicPr>
          <p:nvPr/>
        </p:nvPicPr>
        <p:blipFill>
          <a:blip r:embed="rId2"/>
          <a:stretch>
            <a:fillRect/>
          </a:stretch>
        </p:blipFill>
        <p:spPr>
          <a:xfrm>
            <a:off x="1343509" y="480060"/>
            <a:ext cx="9512708" cy="5897880"/>
          </a:xfrm>
          <a:prstGeom prst="rect">
            <a:avLst/>
          </a:prstGeom>
        </p:spPr>
      </p:pic>
    </p:spTree>
    <p:extLst>
      <p:ext uri="{BB962C8B-B14F-4D97-AF65-F5344CB8AC3E}">
        <p14:creationId xmlns:p14="http://schemas.microsoft.com/office/powerpoint/2010/main" xmlns="" val="386843465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770C0086-FFB3-4D26-AC18-41994BD8BF57}"/>
              </a:ext>
            </a:extLst>
          </p:cNvPr>
          <p:cNvSpPr>
            <a:spLocks noGrp="1"/>
          </p:cNvSpPr>
          <p:nvPr>
            <p:ph type="title"/>
          </p:nvPr>
        </p:nvSpPr>
        <p:spPr/>
        <p:txBody>
          <a:bodyPr/>
          <a:lstStyle/>
          <a:p>
            <a:r>
              <a:rPr lang="pt-BR" dirty="0"/>
              <a:t>Processador: Classificação e organização</a:t>
            </a:r>
          </a:p>
        </p:txBody>
      </p:sp>
      <p:sp>
        <p:nvSpPr>
          <p:cNvPr id="3" name="Espaço Reservado para Conteúdo 2">
            <a:extLst>
              <a:ext uri="{FF2B5EF4-FFF2-40B4-BE49-F238E27FC236}">
                <a16:creationId xmlns:a16="http://schemas.microsoft.com/office/drawing/2014/main" xmlns="" id="{BF03A11E-11EC-438C-85F1-972EB0952953}"/>
              </a:ext>
            </a:extLst>
          </p:cNvPr>
          <p:cNvSpPr>
            <a:spLocks noGrp="1"/>
          </p:cNvSpPr>
          <p:nvPr>
            <p:ph idx="1"/>
          </p:nvPr>
        </p:nvSpPr>
        <p:spPr/>
        <p:txBody>
          <a:bodyPr>
            <a:normAutofit/>
          </a:bodyPr>
          <a:lstStyle/>
          <a:p>
            <a:pPr algn="just"/>
            <a:r>
              <a:rPr lang="pt-BR" dirty="0"/>
              <a:t>Em </a:t>
            </a:r>
            <a:r>
              <a:rPr lang="pt-BR" dirty="0">
                <a:solidFill>
                  <a:srgbClr val="002060"/>
                </a:solidFill>
              </a:rPr>
              <a:t>multicomputadores fracamente acoplados</a:t>
            </a:r>
            <a:r>
              <a:rPr lang="pt-BR" dirty="0"/>
              <a:t>, para coordenar o </a:t>
            </a:r>
            <a:r>
              <a:rPr lang="pt-BR" dirty="0">
                <a:solidFill>
                  <a:srgbClr val="002060"/>
                </a:solidFill>
              </a:rPr>
              <a:t>paralelismo</a:t>
            </a:r>
            <a:r>
              <a:rPr lang="pt-BR" dirty="0"/>
              <a:t>, </a:t>
            </a:r>
            <a:r>
              <a:rPr lang="pt-BR" dirty="0">
                <a:solidFill>
                  <a:srgbClr val="002060"/>
                </a:solidFill>
              </a:rPr>
              <a:t>sincronização</a:t>
            </a:r>
            <a:r>
              <a:rPr lang="pt-BR" dirty="0"/>
              <a:t> e </a:t>
            </a:r>
            <a:r>
              <a:rPr lang="pt-BR" dirty="0">
                <a:solidFill>
                  <a:srgbClr val="002060"/>
                </a:solidFill>
              </a:rPr>
              <a:t>comunicação</a:t>
            </a:r>
            <a:r>
              <a:rPr lang="pt-BR" dirty="0"/>
              <a:t> entre processadores, usa-se </a:t>
            </a:r>
            <a:r>
              <a:rPr lang="pt-BR" dirty="0">
                <a:solidFill>
                  <a:srgbClr val="002060"/>
                </a:solidFill>
              </a:rPr>
              <a:t>troca</a:t>
            </a:r>
            <a:r>
              <a:rPr lang="pt-BR" dirty="0"/>
              <a:t> </a:t>
            </a:r>
            <a:r>
              <a:rPr lang="pt-BR" dirty="0">
                <a:solidFill>
                  <a:srgbClr val="002060"/>
                </a:solidFill>
              </a:rPr>
              <a:t>de</a:t>
            </a:r>
            <a:r>
              <a:rPr lang="pt-BR" dirty="0"/>
              <a:t> </a:t>
            </a:r>
            <a:r>
              <a:rPr lang="pt-BR" dirty="0">
                <a:solidFill>
                  <a:srgbClr val="002060"/>
                </a:solidFill>
              </a:rPr>
              <a:t>mensagens</a:t>
            </a:r>
            <a:r>
              <a:rPr lang="pt-BR" dirty="0"/>
              <a:t> pela rede de interconexão, já que não existe memória compartilhada para poder compartilhar variáveis.</a:t>
            </a:r>
          </a:p>
          <a:p>
            <a:pPr algn="just"/>
            <a:r>
              <a:rPr lang="pt-BR" dirty="0"/>
              <a:t>Basicamente, são um agrupamento (cluster) de computadores interconectados através uma </a:t>
            </a:r>
            <a:r>
              <a:rPr lang="pt-BR" dirty="0">
                <a:solidFill>
                  <a:srgbClr val="002060"/>
                </a:solidFill>
              </a:rPr>
              <a:t>rede de alto desempenho</a:t>
            </a:r>
            <a:r>
              <a:rPr lang="pt-BR" dirty="0"/>
              <a:t> e que “</a:t>
            </a:r>
            <a:r>
              <a:rPr lang="pt-BR" dirty="0">
                <a:solidFill>
                  <a:srgbClr val="002060"/>
                </a:solidFill>
              </a:rPr>
              <a:t>trabalham</a:t>
            </a:r>
            <a:r>
              <a:rPr lang="pt-BR" dirty="0"/>
              <a:t> </a:t>
            </a:r>
            <a:r>
              <a:rPr lang="pt-BR" dirty="0">
                <a:solidFill>
                  <a:srgbClr val="002060"/>
                </a:solidFill>
              </a:rPr>
              <a:t>juntos</a:t>
            </a:r>
            <a:r>
              <a:rPr lang="pt-BR" dirty="0"/>
              <a:t>”, como se fossem uma única máquina com maior capacidade de processamento.</a:t>
            </a:r>
          </a:p>
        </p:txBody>
      </p:sp>
    </p:spTree>
    <p:extLst>
      <p:ext uri="{BB962C8B-B14F-4D97-AF65-F5344CB8AC3E}">
        <p14:creationId xmlns:p14="http://schemas.microsoft.com/office/powerpoint/2010/main" xmlns="" val="348864914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770C0086-FFB3-4D26-AC18-41994BD8BF57}"/>
              </a:ext>
            </a:extLst>
          </p:cNvPr>
          <p:cNvSpPr>
            <a:spLocks noGrp="1"/>
          </p:cNvSpPr>
          <p:nvPr>
            <p:ph type="title"/>
          </p:nvPr>
        </p:nvSpPr>
        <p:spPr/>
        <p:txBody>
          <a:bodyPr/>
          <a:lstStyle/>
          <a:p>
            <a:r>
              <a:rPr lang="pt-BR" dirty="0"/>
              <a:t>Processador: Classificação e organização</a:t>
            </a:r>
          </a:p>
        </p:txBody>
      </p:sp>
      <p:sp>
        <p:nvSpPr>
          <p:cNvPr id="3" name="Espaço Reservado para Conteúdo 2">
            <a:extLst>
              <a:ext uri="{FF2B5EF4-FFF2-40B4-BE49-F238E27FC236}">
                <a16:creationId xmlns:a16="http://schemas.microsoft.com/office/drawing/2014/main" xmlns="" id="{BF03A11E-11EC-438C-85F1-972EB0952953}"/>
              </a:ext>
            </a:extLst>
          </p:cNvPr>
          <p:cNvSpPr>
            <a:spLocks noGrp="1"/>
          </p:cNvSpPr>
          <p:nvPr>
            <p:ph idx="1"/>
          </p:nvPr>
        </p:nvSpPr>
        <p:spPr/>
        <p:txBody>
          <a:bodyPr>
            <a:normAutofit/>
          </a:bodyPr>
          <a:lstStyle/>
          <a:p>
            <a:pPr algn="just"/>
            <a:r>
              <a:rPr lang="pt-BR" dirty="0"/>
              <a:t>São bastante usados como servidores de alto desempenho e disponibilidade, pois costumam apresentar maior robustez, disponibilidade e escalabilidade que multiprocessadores.</a:t>
            </a:r>
          </a:p>
        </p:txBody>
      </p:sp>
    </p:spTree>
    <p:extLst>
      <p:ext uri="{BB962C8B-B14F-4D97-AF65-F5344CB8AC3E}">
        <p14:creationId xmlns:p14="http://schemas.microsoft.com/office/powerpoint/2010/main" xmlns="" val="386795193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770C0086-FFB3-4D26-AC18-41994BD8BF57}"/>
              </a:ext>
            </a:extLst>
          </p:cNvPr>
          <p:cNvSpPr>
            <a:spLocks noGrp="1"/>
          </p:cNvSpPr>
          <p:nvPr>
            <p:ph type="title"/>
          </p:nvPr>
        </p:nvSpPr>
        <p:spPr/>
        <p:txBody>
          <a:bodyPr/>
          <a:lstStyle/>
          <a:p>
            <a:r>
              <a:rPr lang="pt-BR" dirty="0"/>
              <a:t>Processador: Classificação e organização</a:t>
            </a:r>
          </a:p>
        </p:txBody>
      </p:sp>
      <p:sp>
        <p:nvSpPr>
          <p:cNvPr id="3" name="Espaço Reservado para Conteúdo 2">
            <a:extLst>
              <a:ext uri="{FF2B5EF4-FFF2-40B4-BE49-F238E27FC236}">
                <a16:creationId xmlns:a16="http://schemas.microsoft.com/office/drawing/2014/main" xmlns="" id="{BF03A11E-11EC-438C-85F1-972EB0952953}"/>
              </a:ext>
            </a:extLst>
          </p:cNvPr>
          <p:cNvSpPr>
            <a:spLocks noGrp="1"/>
          </p:cNvSpPr>
          <p:nvPr>
            <p:ph idx="1"/>
          </p:nvPr>
        </p:nvSpPr>
        <p:spPr/>
        <p:txBody>
          <a:bodyPr>
            <a:normAutofit/>
          </a:bodyPr>
          <a:lstStyle/>
          <a:p>
            <a:pPr algn="just"/>
            <a:r>
              <a:rPr lang="pt-BR" dirty="0"/>
              <a:t>Pode-se agrupar diferentes computadores ou estações de trabalho </a:t>
            </a:r>
            <a:r>
              <a:rPr lang="pt-BR" dirty="0">
                <a:solidFill>
                  <a:srgbClr val="002060"/>
                </a:solidFill>
              </a:rPr>
              <a:t>(Cluster of Workstations – COW</a:t>
            </a:r>
            <a:r>
              <a:rPr lang="pt-BR" dirty="0"/>
              <a:t>) e obter uma máquina de maior capacidade de processamento, ou mesmo agrupar muitos milhares de processadores, e criar uma </a:t>
            </a:r>
            <a:r>
              <a:rPr lang="pt-BR" dirty="0">
                <a:solidFill>
                  <a:srgbClr val="002060"/>
                </a:solidFill>
              </a:rPr>
              <a:t>única máquina massivamente paralela (Massively Parallel Processor – MPP)</a:t>
            </a:r>
            <a:r>
              <a:rPr lang="pt-BR" dirty="0"/>
              <a:t>, que é normalmente chamada de </a:t>
            </a:r>
            <a:r>
              <a:rPr lang="pt-BR" dirty="0">
                <a:solidFill>
                  <a:srgbClr val="002060"/>
                </a:solidFill>
              </a:rPr>
              <a:t>supercomputador</a:t>
            </a:r>
            <a:r>
              <a:rPr lang="pt-BR" dirty="0"/>
              <a:t>.</a:t>
            </a:r>
          </a:p>
        </p:txBody>
      </p:sp>
    </p:spTree>
    <p:extLst>
      <p:ext uri="{BB962C8B-B14F-4D97-AF65-F5344CB8AC3E}">
        <p14:creationId xmlns:p14="http://schemas.microsoft.com/office/powerpoint/2010/main" xmlns="" val="11254229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770C0086-FFB3-4D26-AC18-41994BD8BF57}"/>
              </a:ext>
            </a:extLst>
          </p:cNvPr>
          <p:cNvSpPr>
            <a:spLocks noGrp="1"/>
          </p:cNvSpPr>
          <p:nvPr>
            <p:ph type="title"/>
          </p:nvPr>
        </p:nvSpPr>
        <p:spPr/>
        <p:txBody>
          <a:bodyPr/>
          <a:lstStyle/>
          <a:p>
            <a:r>
              <a:rPr lang="pt-BR" dirty="0"/>
              <a:t>Processador: Classificação e organização</a:t>
            </a:r>
          </a:p>
        </p:txBody>
      </p:sp>
      <p:sp>
        <p:nvSpPr>
          <p:cNvPr id="3" name="Espaço Reservado para Conteúdo 2">
            <a:extLst>
              <a:ext uri="{FF2B5EF4-FFF2-40B4-BE49-F238E27FC236}">
                <a16:creationId xmlns:a16="http://schemas.microsoft.com/office/drawing/2014/main" xmlns="" id="{BF03A11E-11EC-438C-85F1-972EB0952953}"/>
              </a:ext>
            </a:extLst>
          </p:cNvPr>
          <p:cNvSpPr>
            <a:spLocks noGrp="1"/>
          </p:cNvSpPr>
          <p:nvPr>
            <p:ph idx="1"/>
          </p:nvPr>
        </p:nvSpPr>
        <p:spPr/>
        <p:txBody>
          <a:bodyPr>
            <a:normAutofit/>
          </a:bodyPr>
          <a:lstStyle/>
          <a:p>
            <a:pPr algn="just"/>
            <a:r>
              <a:rPr lang="pt-BR" dirty="0"/>
              <a:t>A classificação, ou taxonomia de Flynn fornece uma boa base para classificarmos organizações de computadores, e é importante. Contudo, há muitas variações, pequenos elementos e mecanismos de aceleração, fontes, níveis e formas de paralelismo que precisam ser entendidos separadamente.</a:t>
            </a:r>
          </a:p>
        </p:txBody>
      </p:sp>
    </p:spTree>
    <p:extLst>
      <p:ext uri="{BB962C8B-B14F-4D97-AF65-F5344CB8AC3E}">
        <p14:creationId xmlns:p14="http://schemas.microsoft.com/office/powerpoint/2010/main" xmlns="" val="308628429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xmlns="" id="{50F1F976-1CD5-440F-A93F-B76D746E8813}"/>
              </a:ext>
            </a:extLst>
          </p:cNvPr>
          <p:cNvSpPr>
            <a:spLocks noGrp="1"/>
          </p:cNvSpPr>
          <p:nvPr>
            <p:ph idx="1"/>
          </p:nvPr>
        </p:nvSpPr>
        <p:spPr>
          <a:xfrm>
            <a:off x="5209563" y="2160589"/>
            <a:ext cx="4064439" cy="3880773"/>
          </a:xfrm>
        </p:spPr>
        <p:txBody>
          <a:bodyPr>
            <a:normAutofit/>
          </a:bodyPr>
          <a:lstStyle/>
          <a:p>
            <a:pPr marL="0" indent="0" algn="just">
              <a:buNone/>
            </a:pPr>
            <a:r>
              <a:rPr lang="pt-BR" sz="2000" dirty="0"/>
              <a:t>Então, quais são os mecanismos de aceleração e de aumento do paralelismo existentes nos processadores de hoje?</a:t>
            </a:r>
          </a:p>
        </p:txBody>
      </p:sp>
      <p:pic>
        <p:nvPicPr>
          <p:cNvPr id="4" name="Espaço Reservado para Imagem 7">
            <a:extLst>
              <a:ext uri="{FF2B5EF4-FFF2-40B4-BE49-F238E27FC236}">
                <a16:creationId xmlns:a16="http://schemas.microsoft.com/office/drawing/2014/main" xmlns="" id="{D32DAB66-24A2-42BA-BB19-2EB182EB88F7}"/>
              </a:ext>
            </a:extLst>
          </p:cNvPr>
          <p:cNvPicPr>
            <a:picLocks noChangeAspect="1"/>
          </p:cNvPicPr>
          <p:nvPr/>
        </p:nvPicPr>
        <p:blipFill rotWithShape="1">
          <a:blip r:embed="rId2"/>
          <a:srcRect r="4194" b="-2"/>
          <a:stretch/>
        </p:blipFill>
        <p:spPr>
          <a:xfrm>
            <a:off x="20" y="-1"/>
            <a:ext cx="5394940" cy="6858001"/>
          </a:xfrm>
          <a:custGeom>
            <a:avLst/>
            <a:gdLst>
              <a:gd name="connsiteX0" fmla="*/ 842596 w 5394960"/>
              <a:gd name="connsiteY0" fmla="*/ 0 h 6858000"/>
              <a:gd name="connsiteX1" fmla="*/ 5394960 w 5394960"/>
              <a:gd name="connsiteY1" fmla="*/ 0 h 6858000"/>
              <a:gd name="connsiteX2" fmla="*/ 5394960 w 5394960"/>
              <a:gd name="connsiteY2" fmla="*/ 21851 h 6858000"/>
              <a:gd name="connsiteX3" fmla="*/ 4365943 w 5394960"/>
              <a:gd name="connsiteY3" fmla="*/ 6858000 h 6858000"/>
              <a:gd name="connsiteX4" fmla="*/ 0 w 5394960"/>
              <a:gd name="connsiteY4" fmla="*/ 6858000 h 6858000"/>
              <a:gd name="connsiteX5" fmla="*/ 0 w 5394960"/>
              <a:gd name="connsiteY5" fmla="*/ 566615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94960" h="6858000">
                <a:moveTo>
                  <a:pt x="842596" y="0"/>
                </a:moveTo>
                <a:lnTo>
                  <a:pt x="5394960" y="0"/>
                </a:lnTo>
                <a:lnTo>
                  <a:pt x="5394960" y="21851"/>
                </a:lnTo>
                <a:lnTo>
                  <a:pt x="4365943" y="6858000"/>
                </a:lnTo>
                <a:lnTo>
                  <a:pt x="0" y="6858000"/>
                </a:lnTo>
                <a:lnTo>
                  <a:pt x="0" y="5666154"/>
                </a:lnTo>
                <a:close/>
              </a:path>
            </a:pathLst>
          </a:custGeom>
        </p:spPr>
      </p:pic>
      <p:sp>
        <p:nvSpPr>
          <p:cNvPr id="9" name="Isosceles Triangle 8">
            <a:extLst>
              <a:ext uri="{FF2B5EF4-FFF2-40B4-BE49-F238E27FC236}">
                <a16:creationId xmlns:a16="http://schemas.microsoft.com/office/drawing/2014/main" xmlns="" id="{3BCB5F6A-9EB0-40B0-9D13-3023E9A2050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10800000">
            <a:off x="0" y="0"/>
            <a:ext cx="842596" cy="5666154"/>
          </a:xfrm>
          <a:prstGeom prst="triangle">
            <a:avLst>
              <a:gd name="adj" fmla="val 10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xmlns="" val="18761223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xmlns="" id="{28460BD8-AE3F-4AC9-9D0B-717052AA5D3A}"/>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0" y="-8467"/>
            <a:ext cx="12192000" cy="6866467"/>
            <a:chOff x="0" y="-8467"/>
            <a:chExt cx="12192000" cy="6866467"/>
          </a:xfrm>
        </p:grpSpPr>
        <p:cxnSp>
          <p:nvCxnSpPr>
            <p:cNvPr id="12" name="Straight Connector 11">
              <a:extLst>
                <a:ext uri="{FF2B5EF4-FFF2-40B4-BE49-F238E27FC236}">
                  <a16:creationId xmlns:a16="http://schemas.microsoft.com/office/drawing/2014/main" xmlns="" id="{54420CFE-F482-466E-9E1E-C78513C0B85D}"/>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xmlns=""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xmlns="" id="{5331032B-BD21-4BDA-920C-12E358052567}"/>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xmlns=""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4" name="Rectangle 23">
              <a:extLst>
                <a:ext uri="{FF2B5EF4-FFF2-40B4-BE49-F238E27FC236}">
                  <a16:creationId xmlns:a16="http://schemas.microsoft.com/office/drawing/2014/main" xmlns="" id="{E7514DA3-59E7-409E-8A3B-AD097F6E564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5">
              <a:extLst>
                <a:ext uri="{FF2B5EF4-FFF2-40B4-BE49-F238E27FC236}">
                  <a16:creationId xmlns:a16="http://schemas.microsoft.com/office/drawing/2014/main" xmlns="" id="{57B9A2A6-3BE4-4599-9364-F71C5BFD61F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Isosceles Triangle 15">
              <a:extLst>
                <a:ext uri="{FF2B5EF4-FFF2-40B4-BE49-F238E27FC236}">
                  <a16:creationId xmlns:a16="http://schemas.microsoft.com/office/drawing/2014/main" xmlns="" id="{4FD744C6-4ED8-4BC9-BF68-6BDF701C5DB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7">
              <a:extLst>
                <a:ext uri="{FF2B5EF4-FFF2-40B4-BE49-F238E27FC236}">
                  <a16:creationId xmlns:a16="http://schemas.microsoft.com/office/drawing/2014/main" xmlns="" id="{092C5BAD-C911-4F8F-A1C5-470268BE668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8">
              <a:extLst>
                <a:ext uri="{FF2B5EF4-FFF2-40B4-BE49-F238E27FC236}">
                  <a16:creationId xmlns:a16="http://schemas.microsoft.com/office/drawing/2014/main" xmlns="" id="{B133D0C8-4EC4-424F-8E70-0482D5B1B65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29">
              <a:extLst>
                <a:ext uri="{FF2B5EF4-FFF2-40B4-BE49-F238E27FC236}">
                  <a16:creationId xmlns:a16="http://schemas.microsoft.com/office/drawing/2014/main" xmlns="" id="{7B1532A0-F4B3-4DE8-B18F-740CAAD25AC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Isosceles Triangle 19">
              <a:extLst>
                <a:ext uri="{FF2B5EF4-FFF2-40B4-BE49-F238E27FC236}">
                  <a16:creationId xmlns:a16="http://schemas.microsoft.com/office/drawing/2014/main" xmlns="" id="{8EFDD162-BBBA-4062-8BBF-53DBA109137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Isosceles Triangle 20">
              <a:extLst>
                <a:ext uri="{FF2B5EF4-FFF2-40B4-BE49-F238E27FC236}">
                  <a16:creationId xmlns:a16="http://schemas.microsoft.com/office/drawing/2014/main" xmlns="" id="{DCFC9E65-3E19-4483-B952-25D29683CA5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23" name="Rectangle 22">
            <a:extLst>
              <a:ext uri="{FF2B5EF4-FFF2-40B4-BE49-F238E27FC236}">
                <a16:creationId xmlns:a16="http://schemas.microsoft.com/office/drawing/2014/main" xmlns="" id="{9179DE42-5613-4B35-A1E6-6CCBAA13C74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5" name="Straight Connector 24">
            <a:extLst>
              <a:ext uri="{FF2B5EF4-FFF2-40B4-BE49-F238E27FC236}">
                <a16:creationId xmlns:a16="http://schemas.microsoft.com/office/drawing/2014/main" xmlns="" id="{EB898B32-3891-4C3A-8F58-C5969D2E9033}"/>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1448300" y="0"/>
            <a:ext cx="1219200" cy="6858000"/>
          </a:xfrm>
          <a:prstGeom prst="line">
            <a:avLst/>
          </a:prstGeom>
          <a:ln w="9525">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xmlns="" id="{4AE4806D-B8F9-4679-A68A-9BD21C01A301}"/>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flipH="1">
            <a:off x="67175" y="3681413"/>
            <a:ext cx="4763558" cy="3176587"/>
          </a:xfrm>
          <a:prstGeom prst="line">
            <a:avLst/>
          </a:prstGeom>
          <a:ln w="9525">
            <a:solidFill>
              <a:schemeClr val="tx1">
                <a:lumMod val="50000"/>
                <a:lumOff val="50000"/>
                <a:alpha val="80000"/>
              </a:schemeClr>
            </a:solidFill>
          </a:ln>
        </p:spPr>
        <p:style>
          <a:lnRef idx="2">
            <a:schemeClr val="accent1"/>
          </a:lnRef>
          <a:fillRef idx="0">
            <a:schemeClr val="accent1"/>
          </a:fillRef>
          <a:effectRef idx="1">
            <a:schemeClr val="accent1"/>
          </a:effectRef>
          <a:fontRef idx="minor">
            <a:schemeClr val="tx1"/>
          </a:fontRef>
        </p:style>
      </p:cxnSp>
      <p:sp>
        <p:nvSpPr>
          <p:cNvPr id="29" name="Rectangle 23">
            <a:extLst>
              <a:ext uri="{FF2B5EF4-FFF2-40B4-BE49-F238E27FC236}">
                <a16:creationId xmlns:a16="http://schemas.microsoft.com/office/drawing/2014/main" xmlns="" id="{52FB45E9-914E-4471-AC87-E475CD51767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258764"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Rectangle 25">
            <a:extLst>
              <a:ext uri="{FF2B5EF4-FFF2-40B4-BE49-F238E27FC236}">
                <a16:creationId xmlns:a16="http://schemas.microsoft.com/office/drawing/2014/main" xmlns="" id="{C310626D-5743-49D4-8F7D-88C4F8F0577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680730"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3" name="Isosceles Triangle 32">
            <a:extLst>
              <a:ext uri="{FF2B5EF4-FFF2-40B4-BE49-F238E27FC236}">
                <a16:creationId xmlns:a16="http://schemas.microsoft.com/office/drawing/2014/main" xmlns="" id="{3C195FC1-B568-4C72-9902-34CB35DDD7A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009621"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5" name="Rectangle 27">
            <a:extLst>
              <a:ext uri="{FF2B5EF4-FFF2-40B4-BE49-F238E27FC236}">
                <a16:creationId xmlns:a16="http://schemas.microsoft.com/office/drawing/2014/main" xmlns="" id="{EF2BDF77-362C-43F0-8CBB-A969EC2AE0C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411788"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7" name="Isosceles Triangle 36">
            <a:extLst>
              <a:ext uri="{FF2B5EF4-FFF2-40B4-BE49-F238E27FC236}">
                <a16:creationId xmlns:a16="http://schemas.microsoft.com/office/drawing/2014/main" xmlns="" id="{4BE96B01-3929-432D-B8C2-ADBCB74C2EF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2448954"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9" name="Freeform: Shape 38">
            <a:extLst>
              <a:ext uri="{FF2B5EF4-FFF2-40B4-BE49-F238E27FC236}">
                <a16:creationId xmlns:a16="http://schemas.microsoft.com/office/drawing/2014/main" xmlns="" id="{2A6FCDE6-CDE2-4C51-B18E-A95CFB67971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3016287" y="-8467"/>
            <a:ext cx="9175713" cy="6866467"/>
          </a:xfrm>
          <a:custGeom>
            <a:avLst/>
            <a:gdLst>
              <a:gd name="connsiteX0" fmla="*/ 0 w 9175713"/>
              <a:gd name="connsiteY0" fmla="*/ 0 h 6866467"/>
              <a:gd name="connsiteX1" fmla="*/ 1249825 w 9175713"/>
              <a:gd name="connsiteY1" fmla="*/ 0 h 6866467"/>
              <a:gd name="connsiteX2" fmla="*/ 1249825 w 9175713"/>
              <a:gd name="connsiteY2" fmla="*/ 8467 h 6866467"/>
              <a:gd name="connsiteX3" fmla="*/ 9175713 w 9175713"/>
              <a:gd name="connsiteY3" fmla="*/ 8467 h 6866467"/>
              <a:gd name="connsiteX4" fmla="*/ 9175713 w 9175713"/>
              <a:gd name="connsiteY4" fmla="*/ 6866467 h 6866467"/>
              <a:gd name="connsiteX5" fmla="*/ 1249825 w 9175713"/>
              <a:gd name="connsiteY5" fmla="*/ 6866467 h 6866467"/>
              <a:gd name="connsiteX6" fmla="*/ 1109382 w 9175713"/>
              <a:gd name="connsiteY6" fmla="*/ 6866467 h 686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75713" h="6866467">
                <a:moveTo>
                  <a:pt x="0" y="0"/>
                </a:moveTo>
                <a:lnTo>
                  <a:pt x="1249825" y="0"/>
                </a:lnTo>
                <a:lnTo>
                  <a:pt x="1249825" y="8467"/>
                </a:lnTo>
                <a:lnTo>
                  <a:pt x="9175713" y="8467"/>
                </a:lnTo>
                <a:lnTo>
                  <a:pt x="9175713" y="6866467"/>
                </a:lnTo>
                <a:lnTo>
                  <a:pt x="1249825" y="6866467"/>
                </a:lnTo>
                <a:lnTo>
                  <a:pt x="1109382" y="686646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ítulo 3">
            <a:extLst>
              <a:ext uri="{FF2B5EF4-FFF2-40B4-BE49-F238E27FC236}">
                <a16:creationId xmlns:a16="http://schemas.microsoft.com/office/drawing/2014/main" xmlns="" id="{EBD7620E-755A-4A40-A755-7EB69E888D5C}"/>
              </a:ext>
            </a:extLst>
          </p:cNvPr>
          <p:cNvSpPr>
            <a:spLocks noGrp="1"/>
          </p:cNvSpPr>
          <p:nvPr>
            <p:ph type="title"/>
          </p:nvPr>
        </p:nvSpPr>
        <p:spPr>
          <a:xfrm>
            <a:off x="4419136" y="1020871"/>
            <a:ext cx="6960759" cy="2849671"/>
          </a:xfrm>
        </p:spPr>
        <p:txBody>
          <a:bodyPr vert="horz" lIns="91440" tIns="45720" rIns="91440" bIns="45720" rtlCol="0" anchor="b">
            <a:normAutofit/>
          </a:bodyPr>
          <a:lstStyle/>
          <a:p>
            <a:r>
              <a:rPr lang="pt-BR" sz="6000" dirty="0">
                <a:solidFill>
                  <a:srgbClr val="FFFFFF"/>
                </a:solidFill>
              </a:rPr>
              <a:t>Processador</a:t>
            </a:r>
          </a:p>
        </p:txBody>
      </p:sp>
      <p:sp>
        <p:nvSpPr>
          <p:cNvPr id="6" name="Espaço Reservado para Texto 5">
            <a:extLst>
              <a:ext uri="{FF2B5EF4-FFF2-40B4-BE49-F238E27FC236}">
                <a16:creationId xmlns:a16="http://schemas.microsoft.com/office/drawing/2014/main" xmlns="" id="{884DFCB9-B350-4E74-9DB6-1F385BA5E90E}"/>
              </a:ext>
            </a:extLst>
          </p:cNvPr>
          <p:cNvSpPr>
            <a:spLocks noGrp="1"/>
          </p:cNvSpPr>
          <p:nvPr>
            <p:ph type="body" idx="1"/>
          </p:nvPr>
        </p:nvSpPr>
        <p:spPr>
          <a:xfrm>
            <a:off x="4548104" y="3962088"/>
            <a:ext cx="6112077" cy="1186108"/>
          </a:xfrm>
        </p:spPr>
        <p:txBody>
          <a:bodyPr vert="horz" lIns="91440" tIns="45720" rIns="91440" bIns="45720" rtlCol="0" anchor="t">
            <a:normAutofit/>
          </a:bodyPr>
          <a:lstStyle/>
          <a:p>
            <a:r>
              <a:rPr lang="pt-BR" sz="2800" dirty="0">
                <a:solidFill>
                  <a:srgbClr val="FFFFFF">
                    <a:alpha val="70000"/>
                  </a:srgbClr>
                </a:solidFill>
              </a:rPr>
              <a:t>Mecanismos</a:t>
            </a:r>
            <a:r>
              <a:rPr lang="en-US" sz="2800" dirty="0">
                <a:solidFill>
                  <a:srgbClr val="FFFFFF">
                    <a:alpha val="70000"/>
                  </a:srgbClr>
                </a:solidFill>
              </a:rPr>
              <a:t> de </a:t>
            </a:r>
            <a:r>
              <a:rPr lang="pt-BR" sz="2800" dirty="0">
                <a:solidFill>
                  <a:srgbClr val="FFFFFF">
                    <a:alpha val="70000"/>
                  </a:srgbClr>
                </a:solidFill>
              </a:rPr>
              <a:t>aceleração</a:t>
            </a:r>
            <a:r>
              <a:rPr lang="en-US" sz="2800" dirty="0">
                <a:solidFill>
                  <a:srgbClr val="FFFFFF">
                    <a:alpha val="70000"/>
                  </a:srgbClr>
                </a:solidFill>
              </a:rPr>
              <a:t> e </a:t>
            </a:r>
            <a:r>
              <a:rPr lang="pt-BR" sz="2800" dirty="0">
                <a:solidFill>
                  <a:srgbClr val="FFFFFF">
                    <a:alpha val="70000"/>
                  </a:srgbClr>
                </a:solidFill>
              </a:rPr>
              <a:t>paralelismo</a:t>
            </a:r>
          </a:p>
        </p:txBody>
      </p:sp>
      <p:sp>
        <p:nvSpPr>
          <p:cNvPr id="41" name="Isosceles Triangle 40">
            <a:extLst>
              <a:ext uri="{FF2B5EF4-FFF2-40B4-BE49-F238E27FC236}">
                <a16:creationId xmlns:a16="http://schemas.microsoft.com/office/drawing/2014/main" xmlns="" id="{9D2E8756-2465-473A-BA2A-2DB1D622474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a:off x="4062562" y="3271487"/>
            <a:ext cx="220660" cy="186439"/>
          </a:xfrm>
          <a:prstGeom prs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xmlns="" val="2924182197"/>
      </p:ext>
    </p:extLst>
  </p:cSld>
  <p:clrMapOvr>
    <a:overrideClrMapping bg1="dk1" tx1="lt1" bg2="dk2" tx2="lt2" accent1="accent1" accent2="accent2" accent3="accent3" accent4="accent4" accent5="accent5" accent6="accent6" hlink="hlink" folHlink="folHlink"/>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xmlns="" id="{F770F226-971F-488A-9B87-EDC765839891}"/>
              </a:ext>
            </a:extLst>
          </p:cNvPr>
          <p:cNvSpPr>
            <a:spLocks noGrp="1"/>
          </p:cNvSpPr>
          <p:nvPr>
            <p:ph type="title"/>
          </p:nvPr>
        </p:nvSpPr>
        <p:spPr/>
        <p:txBody>
          <a:bodyPr/>
          <a:lstStyle/>
          <a:p>
            <a:r>
              <a:rPr lang="pt-BR" dirty="0"/>
              <a:t>Mecanismos de aceleração e paralelismo</a:t>
            </a:r>
          </a:p>
        </p:txBody>
      </p:sp>
      <p:sp>
        <p:nvSpPr>
          <p:cNvPr id="5" name="Espaço Reservado para Conteúdo 4">
            <a:extLst>
              <a:ext uri="{FF2B5EF4-FFF2-40B4-BE49-F238E27FC236}">
                <a16:creationId xmlns:a16="http://schemas.microsoft.com/office/drawing/2014/main" xmlns="" id="{2826119F-F942-45E4-9C57-7602955DDDC6}"/>
              </a:ext>
            </a:extLst>
          </p:cNvPr>
          <p:cNvSpPr>
            <a:spLocks noGrp="1"/>
          </p:cNvSpPr>
          <p:nvPr>
            <p:ph idx="1"/>
          </p:nvPr>
        </p:nvSpPr>
        <p:spPr/>
        <p:txBody>
          <a:bodyPr>
            <a:normAutofit/>
          </a:bodyPr>
          <a:lstStyle/>
          <a:p>
            <a:pPr algn="just"/>
            <a:r>
              <a:rPr lang="pt-BR" dirty="0"/>
              <a:t>Definições</a:t>
            </a:r>
          </a:p>
          <a:p>
            <a:pPr lvl="1" algn="just"/>
            <a:r>
              <a:rPr lang="pt-BR" sz="1800" b="1" dirty="0">
                <a:solidFill>
                  <a:srgbClr val="002060"/>
                </a:solidFill>
              </a:rPr>
              <a:t>Paralelismo</a:t>
            </a:r>
            <a:r>
              <a:rPr lang="pt-BR" sz="1800" dirty="0"/>
              <a:t>: paralelismo é uma técnica que consiste em quebrar as tarefas grandes e geralmente complexas, em tarefas menores, para distribui-las entre outros processadores interligados e executando simultaneamente as instruções a fim de obter resultados mais rápidos.</a:t>
            </a:r>
          </a:p>
        </p:txBody>
      </p:sp>
    </p:spTree>
    <p:extLst>
      <p:ext uri="{BB962C8B-B14F-4D97-AF65-F5344CB8AC3E}">
        <p14:creationId xmlns:p14="http://schemas.microsoft.com/office/powerpoint/2010/main" xmlns="" val="126545209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56D5C018-6489-421B-A6B6-714774FE85D7}"/>
              </a:ext>
            </a:extLst>
          </p:cNvPr>
          <p:cNvSpPr>
            <a:spLocks noGrp="1"/>
          </p:cNvSpPr>
          <p:nvPr>
            <p:ph type="title"/>
          </p:nvPr>
        </p:nvSpPr>
        <p:spPr/>
        <p:txBody>
          <a:bodyPr/>
          <a:lstStyle/>
          <a:p>
            <a:r>
              <a:rPr lang="pt-BR" dirty="0"/>
              <a:t>Processador: Introdução</a:t>
            </a:r>
          </a:p>
        </p:txBody>
      </p:sp>
      <p:sp>
        <p:nvSpPr>
          <p:cNvPr id="3" name="Espaço Reservado para Conteúdo 2">
            <a:extLst>
              <a:ext uri="{FF2B5EF4-FFF2-40B4-BE49-F238E27FC236}">
                <a16:creationId xmlns:a16="http://schemas.microsoft.com/office/drawing/2014/main" xmlns="" id="{D6AD2546-10B6-45B3-8108-680AA5F75085}"/>
              </a:ext>
            </a:extLst>
          </p:cNvPr>
          <p:cNvSpPr>
            <a:spLocks noGrp="1"/>
          </p:cNvSpPr>
          <p:nvPr>
            <p:ph idx="1"/>
          </p:nvPr>
        </p:nvSpPr>
        <p:spPr/>
        <p:txBody>
          <a:bodyPr/>
          <a:lstStyle/>
          <a:p>
            <a:pPr algn="just"/>
            <a:r>
              <a:rPr lang="pt-BR" dirty="0"/>
              <a:t>O processador especifica em partes qual o desempenho do computador que o contém, de modo que microcomputadores possuem microprocessadores, computadores possuem processadores e supercomputadores possuem muitos processadores paralelos de alto desempenho.</a:t>
            </a:r>
          </a:p>
        </p:txBody>
      </p:sp>
    </p:spTree>
    <p:extLst>
      <p:ext uri="{BB962C8B-B14F-4D97-AF65-F5344CB8AC3E}">
        <p14:creationId xmlns:p14="http://schemas.microsoft.com/office/powerpoint/2010/main" xmlns="" val="182508132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xmlns="" id="{F770F226-971F-488A-9B87-EDC765839891}"/>
              </a:ext>
            </a:extLst>
          </p:cNvPr>
          <p:cNvSpPr>
            <a:spLocks noGrp="1"/>
          </p:cNvSpPr>
          <p:nvPr>
            <p:ph type="title"/>
          </p:nvPr>
        </p:nvSpPr>
        <p:spPr/>
        <p:txBody>
          <a:bodyPr/>
          <a:lstStyle/>
          <a:p>
            <a:r>
              <a:rPr lang="pt-BR" dirty="0"/>
              <a:t>Mecanismos de aceleração e paralelismo</a:t>
            </a:r>
          </a:p>
        </p:txBody>
      </p:sp>
      <p:sp>
        <p:nvSpPr>
          <p:cNvPr id="5" name="Espaço Reservado para Conteúdo 4">
            <a:extLst>
              <a:ext uri="{FF2B5EF4-FFF2-40B4-BE49-F238E27FC236}">
                <a16:creationId xmlns:a16="http://schemas.microsoft.com/office/drawing/2014/main" xmlns="" id="{2826119F-F942-45E4-9C57-7602955DDDC6}"/>
              </a:ext>
            </a:extLst>
          </p:cNvPr>
          <p:cNvSpPr>
            <a:spLocks noGrp="1"/>
          </p:cNvSpPr>
          <p:nvPr>
            <p:ph idx="1"/>
          </p:nvPr>
        </p:nvSpPr>
        <p:spPr/>
        <p:txBody>
          <a:bodyPr>
            <a:normAutofit/>
          </a:bodyPr>
          <a:lstStyle/>
          <a:p>
            <a:pPr algn="just"/>
            <a:r>
              <a:rPr lang="pt-BR" dirty="0"/>
              <a:t>Definições</a:t>
            </a:r>
          </a:p>
          <a:p>
            <a:pPr lvl="1" algn="just"/>
            <a:r>
              <a:rPr lang="pt-BR" sz="1800" b="1" dirty="0">
                <a:solidFill>
                  <a:srgbClr val="002060"/>
                </a:solidFill>
              </a:rPr>
              <a:t>Thread</a:t>
            </a:r>
            <a:r>
              <a:rPr lang="pt-BR" sz="1800" dirty="0"/>
              <a:t>: linha ou encadeamento de execução, é uma forma de um processo dividir a si mesmo em duas ou mais tarefas que podem ser executadas concorrencialmente. Em hardware equipados com uma única CPU, cada thread é processada de forma aparentemente simultânea, pois a mudança entre uma thread e outra é feita de uma forma tão rápida que para o utilizador, isso está acontecendo paralelamente, já em hardware com múltiplos CPUs ou multi-cores, as threads são executadas realmente de forma simultânea.</a:t>
            </a:r>
          </a:p>
        </p:txBody>
      </p:sp>
    </p:spTree>
    <p:extLst>
      <p:ext uri="{BB962C8B-B14F-4D97-AF65-F5344CB8AC3E}">
        <p14:creationId xmlns:p14="http://schemas.microsoft.com/office/powerpoint/2010/main" xmlns="" val="253871220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xmlns="" id="{F770F226-971F-488A-9B87-EDC765839891}"/>
              </a:ext>
            </a:extLst>
          </p:cNvPr>
          <p:cNvSpPr>
            <a:spLocks noGrp="1"/>
          </p:cNvSpPr>
          <p:nvPr>
            <p:ph type="title"/>
          </p:nvPr>
        </p:nvSpPr>
        <p:spPr/>
        <p:txBody>
          <a:bodyPr/>
          <a:lstStyle/>
          <a:p>
            <a:r>
              <a:rPr lang="pt-BR" dirty="0"/>
              <a:t>Mecanismos de aceleração e paralelismo</a:t>
            </a:r>
          </a:p>
        </p:txBody>
      </p:sp>
      <p:sp>
        <p:nvSpPr>
          <p:cNvPr id="5" name="Espaço Reservado para Conteúdo 4">
            <a:extLst>
              <a:ext uri="{FF2B5EF4-FFF2-40B4-BE49-F238E27FC236}">
                <a16:creationId xmlns:a16="http://schemas.microsoft.com/office/drawing/2014/main" xmlns="" id="{2826119F-F942-45E4-9C57-7602955DDDC6}"/>
              </a:ext>
            </a:extLst>
          </p:cNvPr>
          <p:cNvSpPr>
            <a:spLocks noGrp="1"/>
          </p:cNvSpPr>
          <p:nvPr>
            <p:ph idx="1"/>
          </p:nvPr>
        </p:nvSpPr>
        <p:spPr/>
        <p:txBody>
          <a:bodyPr>
            <a:normAutofit/>
          </a:bodyPr>
          <a:lstStyle/>
          <a:p>
            <a:pPr algn="just"/>
            <a:r>
              <a:rPr lang="pt-BR" dirty="0"/>
              <a:t>Definições</a:t>
            </a:r>
          </a:p>
          <a:p>
            <a:pPr lvl="1" algn="just"/>
            <a:r>
              <a:rPr lang="pt-BR" sz="1800" b="1" dirty="0">
                <a:solidFill>
                  <a:srgbClr val="002060"/>
                </a:solidFill>
              </a:rPr>
              <a:t>Compilador</a:t>
            </a:r>
            <a:r>
              <a:rPr lang="pt-BR" sz="1800" dirty="0"/>
              <a:t>: Um compilador é um programa de computador (ou um grupo de programas) que, a partir de um código fonte escrito em uma linguagem compilada, cria um programa semanticamente equivalente, porém escrito em outra linguagem, código objeto. Classicamente, um compilador traduz um programa de uma linguagem textual facilmente entendida por um ser humano para uma linguagem de máquina, específica para um processador e sistema operacional.</a:t>
            </a:r>
          </a:p>
        </p:txBody>
      </p:sp>
    </p:spTree>
    <p:extLst>
      <p:ext uri="{BB962C8B-B14F-4D97-AF65-F5344CB8AC3E}">
        <p14:creationId xmlns:p14="http://schemas.microsoft.com/office/powerpoint/2010/main" xmlns="" val="70559387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xmlns="" id="{F770F226-971F-488A-9B87-EDC765839891}"/>
              </a:ext>
            </a:extLst>
          </p:cNvPr>
          <p:cNvSpPr>
            <a:spLocks noGrp="1"/>
          </p:cNvSpPr>
          <p:nvPr>
            <p:ph type="title"/>
          </p:nvPr>
        </p:nvSpPr>
        <p:spPr/>
        <p:txBody>
          <a:bodyPr/>
          <a:lstStyle/>
          <a:p>
            <a:r>
              <a:rPr lang="pt-BR" dirty="0"/>
              <a:t>Mecanismos de aceleração e paralelismo</a:t>
            </a:r>
          </a:p>
        </p:txBody>
      </p:sp>
      <p:sp>
        <p:nvSpPr>
          <p:cNvPr id="5" name="Espaço Reservado para Conteúdo 4">
            <a:extLst>
              <a:ext uri="{FF2B5EF4-FFF2-40B4-BE49-F238E27FC236}">
                <a16:creationId xmlns:a16="http://schemas.microsoft.com/office/drawing/2014/main" xmlns="" id="{2826119F-F942-45E4-9C57-7602955DDDC6}"/>
              </a:ext>
            </a:extLst>
          </p:cNvPr>
          <p:cNvSpPr>
            <a:spLocks noGrp="1"/>
          </p:cNvSpPr>
          <p:nvPr>
            <p:ph idx="1"/>
          </p:nvPr>
        </p:nvSpPr>
        <p:spPr/>
        <p:txBody>
          <a:bodyPr>
            <a:normAutofit/>
          </a:bodyPr>
          <a:lstStyle/>
          <a:p>
            <a:pPr algn="just"/>
            <a:r>
              <a:rPr lang="pt-BR" dirty="0"/>
              <a:t>Definições</a:t>
            </a:r>
          </a:p>
          <a:p>
            <a:pPr lvl="1" algn="just"/>
            <a:r>
              <a:rPr lang="pt-BR" sz="1800" b="1" dirty="0">
                <a:solidFill>
                  <a:srgbClr val="002060"/>
                </a:solidFill>
              </a:rPr>
              <a:t>Pipeline</a:t>
            </a:r>
            <a:r>
              <a:rPr lang="pt-BR" sz="1800" dirty="0"/>
              <a:t>: Pipeline é uma técnica de hardware que permite que a CPU realize a busca de uma ou mais instruções além da próxima a ser executada. Estas instruções são colocadas em uma fila de memória dentro do processador (CPU) onde aguardam o momento de serem executadas: assim que uma instrução termina o primeiro estágio e parte para o segundo, a próxima instrução já ocupa o primeiro estágio.</a:t>
            </a:r>
          </a:p>
        </p:txBody>
      </p:sp>
    </p:spTree>
    <p:extLst>
      <p:ext uri="{BB962C8B-B14F-4D97-AF65-F5344CB8AC3E}">
        <p14:creationId xmlns:p14="http://schemas.microsoft.com/office/powerpoint/2010/main" xmlns="" val="31705492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xmlns="" id="{F770F226-971F-488A-9B87-EDC765839891}"/>
              </a:ext>
            </a:extLst>
          </p:cNvPr>
          <p:cNvSpPr>
            <a:spLocks noGrp="1"/>
          </p:cNvSpPr>
          <p:nvPr>
            <p:ph type="title"/>
          </p:nvPr>
        </p:nvSpPr>
        <p:spPr/>
        <p:txBody>
          <a:bodyPr/>
          <a:lstStyle/>
          <a:p>
            <a:r>
              <a:rPr lang="pt-BR" dirty="0"/>
              <a:t>Mecanismos de aceleração e paralelismo</a:t>
            </a:r>
          </a:p>
        </p:txBody>
      </p:sp>
      <p:sp>
        <p:nvSpPr>
          <p:cNvPr id="5" name="Espaço Reservado para Conteúdo 4">
            <a:extLst>
              <a:ext uri="{FF2B5EF4-FFF2-40B4-BE49-F238E27FC236}">
                <a16:creationId xmlns:a16="http://schemas.microsoft.com/office/drawing/2014/main" xmlns="" id="{2826119F-F942-45E4-9C57-7602955DDDC6}"/>
              </a:ext>
            </a:extLst>
          </p:cNvPr>
          <p:cNvSpPr>
            <a:spLocks noGrp="1"/>
          </p:cNvSpPr>
          <p:nvPr>
            <p:ph idx="1"/>
          </p:nvPr>
        </p:nvSpPr>
        <p:spPr/>
        <p:txBody>
          <a:bodyPr>
            <a:normAutofit/>
          </a:bodyPr>
          <a:lstStyle/>
          <a:p>
            <a:pPr algn="just"/>
            <a:r>
              <a:rPr lang="pt-BR" dirty="0"/>
              <a:t>Computadores modernos teriam um desempenho dezenas de vezes pior se não incluíssem mecanismos de aceleração de desempenho para tirar proveito de determinadas características dos programas e aumentar o paralelismo em sua execução.</a:t>
            </a:r>
          </a:p>
          <a:p>
            <a:pPr algn="just"/>
            <a:r>
              <a:rPr lang="pt-BR" dirty="0"/>
              <a:t>Há varias fontes em que é possível explorar o paralelismo, e em diferentes níveis da execução de programas de computador.</a:t>
            </a:r>
          </a:p>
        </p:txBody>
      </p:sp>
    </p:spTree>
    <p:extLst>
      <p:ext uri="{BB962C8B-B14F-4D97-AF65-F5344CB8AC3E}">
        <p14:creationId xmlns:p14="http://schemas.microsoft.com/office/powerpoint/2010/main" xmlns="" val="15112105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xmlns="" id="{F770F226-971F-488A-9B87-EDC765839891}"/>
              </a:ext>
            </a:extLst>
          </p:cNvPr>
          <p:cNvSpPr>
            <a:spLocks noGrp="1"/>
          </p:cNvSpPr>
          <p:nvPr>
            <p:ph type="title"/>
          </p:nvPr>
        </p:nvSpPr>
        <p:spPr/>
        <p:txBody>
          <a:bodyPr/>
          <a:lstStyle/>
          <a:p>
            <a:r>
              <a:rPr lang="pt-BR" dirty="0"/>
              <a:t>Mecanismos de aceleração e paralelismo</a:t>
            </a:r>
          </a:p>
        </p:txBody>
      </p:sp>
      <p:sp>
        <p:nvSpPr>
          <p:cNvPr id="5" name="Espaço Reservado para Conteúdo 4">
            <a:extLst>
              <a:ext uri="{FF2B5EF4-FFF2-40B4-BE49-F238E27FC236}">
                <a16:creationId xmlns:a16="http://schemas.microsoft.com/office/drawing/2014/main" xmlns="" id="{2826119F-F942-45E4-9C57-7602955DDDC6}"/>
              </a:ext>
            </a:extLst>
          </p:cNvPr>
          <p:cNvSpPr>
            <a:spLocks noGrp="1"/>
          </p:cNvSpPr>
          <p:nvPr>
            <p:ph idx="1"/>
          </p:nvPr>
        </p:nvSpPr>
        <p:spPr/>
        <p:txBody>
          <a:bodyPr>
            <a:normAutofit/>
          </a:bodyPr>
          <a:lstStyle/>
          <a:p>
            <a:pPr algn="just"/>
            <a:r>
              <a:rPr lang="pt-BR" sz="2400" dirty="0"/>
              <a:t>Pode-se explorar o paralelismo:</a:t>
            </a:r>
          </a:p>
          <a:p>
            <a:pPr lvl="1" algn="just"/>
            <a:r>
              <a:rPr lang="pt-BR" sz="2200" dirty="0"/>
              <a:t>Em nível de execução de diferentes programas;</a:t>
            </a:r>
          </a:p>
          <a:p>
            <a:pPr lvl="1" algn="just"/>
            <a:r>
              <a:rPr lang="pt-BR" sz="2400" dirty="0"/>
              <a:t>Em nível de fluxos de execução (threads) de instruções de um único programa;</a:t>
            </a:r>
          </a:p>
          <a:p>
            <a:pPr lvl="1" algn="just"/>
            <a:r>
              <a:rPr lang="pt-BR" sz="2400" dirty="0"/>
              <a:t>Em nível de instruções de máquina (ILP) de um único programa;</a:t>
            </a:r>
          </a:p>
        </p:txBody>
      </p:sp>
      <p:sp>
        <p:nvSpPr>
          <p:cNvPr id="6" name="Seta: para Baixo 5">
            <a:extLst>
              <a:ext uri="{FF2B5EF4-FFF2-40B4-BE49-F238E27FC236}">
                <a16:creationId xmlns:a16="http://schemas.microsoft.com/office/drawing/2014/main" xmlns="" id="{B254C84A-98F7-4561-81C1-823A1631B2A1}"/>
              </a:ext>
            </a:extLst>
          </p:cNvPr>
          <p:cNvSpPr/>
          <p:nvPr/>
        </p:nvSpPr>
        <p:spPr>
          <a:xfrm>
            <a:off x="611074" y="2756937"/>
            <a:ext cx="556592" cy="1603513"/>
          </a:xfrm>
          <a:prstGeom prst="down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pt-BR"/>
          </a:p>
        </p:txBody>
      </p:sp>
      <p:sp>
        <p:nvSpPr>
          <p:cNvPr id="7" name="CaixaDeTexto 6">
            <a:extLst>
              <a:ext uri="{FF2B5EF4-FFF2-40B4-BE49-F238E27FC236}">
                <a16:creationId xmlns:a16="http://schemas.microsoft.com/office/drawing/2014/main" xmlns="" id="{D4646FEF-DCD5-49B7-95C3-805FD0D844B7}"/>
              </a:ext>
            </a:extLst>
          </p:cNvPr>
          <p:cNvSpPr txBox="1"/>
          <p:nvPr/>
        </p:nvSpPr>
        <p:spPr>
          <a:xfrm rot="16200000">
            <a:off x="-951117" y="3241526"/>
            <a:ext cx="2755050" cy="369332"/>
          </a:xfrm>
          <a:prstGeom prst="rect">
            <a:avLst/>
          </a:prstGeom>
          <a:noFill/>
        </p:spPr>
        <p:txBody>
          <a:bodyPr wrap="none" rtlCol="0">
            <a:spAutoFit/>
          </a:bodyPr>
          <a:lstStyle/>
          <a:p>
            <a:r>
              <a:rPr lang="pt-BR" dirty="0">
                <a:ln w="0"/>
                <a:solidFill>
                  <a:schemeClr val="accent1"/>
                </a:solidFill>
                <a:effectLst>
                  <a:outerShdw blurRad="38100" dist="25400" dir="5400000" algn="ctr" rotWithShape="0">
                    <a:srgbClr val="6E747A">
                      <a:alpha val="43000"/>
                    </a:srgbClr>
                  </a:outerShdw>
                </a:effectLst>
              </a:rPr>
              <a:t>Granularidade mais fina</a:t>
            </a:r>
          </a:p>
        </p:txBody>
      </p:sp>
    </p:spTree>
    <p:extLst>
      <p:ext uri="{BB962C8B-B14F-4D97-AF65-F5344CB8AC3E}">
        <p14:creationId xmlns:p14="http://schemas.microsoft.com/office/powerpoint/2010/main" xmlns="" val="184535940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xmlns="" id="{F770F226-971F-488A-9B87-EDC765839891}"/>
              </a:ext>
            </a:extLst>
          </p:cNvPr>
          <p:cNvSpPr>
            <a:spLocks noGrp="1"/>
          </p:cNvSpPr>
          <p:nvPr>
            <p:ph type="title"/>
          </p:nvPr>
        </p:nvSpPr>
        <p:spPr/>
        <p:txBody>
          <a:bodyPr/>
          <a:lstStyle/>
          <a:p>
            <a:r>
              <a:rPr lang="pt-BR" dirty="0"/>
              <a:t>Mecanismos de aceleração e paralelismo</a:t>
            </a:r>
          </a:p>
        </p:txBody>
      </p:sp>
      <p:sp>
        <p:nvSpPr>
          <p:cNvPr id="5" name="Espaço Reservado para Conteúdo 4">
            <a:extLst>
              <a:ext uri="{FF2B5EF4-FFF2-40B4-BE49-F238E27FC236}">
                <a16:creationId xmlns:a16="http://schemas.microsoft.com/office/drawing/2014/main" xmlns="" id="{2826119F-F942-45E4-9C57-7602955DDDC6}"/>
              </a:ext>
            </a:extLst>
          </p:cNvPr>
          <p:cNvSpPr>
            <a:spLocks noGrp="1"/>
          </p:cNvSpPr>
          <p:nvPr>
            <p:ph idx="1"/>
          </p:nvPr>
        </p:nvSpPr>
        <p:spPr/>
        <p:txBody>
          <a:bodyPr>
            <a:normAutofit/>
          </a:bodyPr>
          <a:lstStyle/>
          <a:p>
            <a:pPr algn="just"/>
            <a:r>
              <a:rPr lang="pt-BR" sz="2400" dirty="0"/>
              <a:t>Nos níveis mais altos, o paralelismo é provido pelo software (aplicação, sistema operacional, compilador), enquanto nos níveis mais baixos’ o paralelismo pode ser provido pelo próprio processador.</a:t>
            </a:r>
          </a:p>
        </p:txBody>
      </p:sp>
    </p:spTree>
    <p:extLst>
      <p:ext uri="{BB962C8B-B14F-4D97-AF65-F5344CB8AC3E}">
        <p14:creationId xmlns:p14="http://schemas.microsoft.com/office/powerpoint/2010/main" xmlns="" val="36555617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xmlns="" id="{F770F226-971F-488A-9B87-EDC765839891}"/>
              </a:ext>
            </a:extLst>
          </p:cNvPr>
          <p:cNvSpPr>
            <a:spLocks noGrp="1"/>
          </p:cNvSpPr>
          <p:nvPr>
            <p:ph type="title"/>
          </p:nvPr>
        </p:nvSpPr>
        <p:spPr/>
        <p:txBody>
          <a:bodyPr/>
          <a:lstStyle/>
          <a:p>
            <a:r>
              <a:rPr lang="pt-BR" dirty="0"/>
              <a:t>Mecanismos de aceleração e paralelismo</a:t>
            </a:r>
          </a:p>
        </p:txBody>
      </p:sp>
      <p:sp>
        <p:nvSpPr>
          <p:cNvPr id="5" name="Espaço Reservado para Conteúdo 4">
            <a:extLst>
              <a:ext uri="{FF2B5EF4-FFF2-40B4-BE49-F238E27FC236}">
                <a16:creationId xmlns:a16="http://schemas.microsoft.com/office/drawing/2014/main" xmlns="" id="{2826119F-F942-45E4-9C57-7602955DDDC6}"/>
              </a:ext>
            </a:extLst>
          </p:cNvPr>
          <p:cNvSpPr>
            <a:spLocks noGrp="1"/>
          </p:cNvSpPr>
          <p:nvPr>
            <p:ph idx="1"/>
          </p:nvPr>
        </p:nvSpPr>
        <p:spPr/>
        <p:txBody>
          <a:bodyPr>
            <a:normAutofit/>
          </a:bodyPr>
          <a:lstStyle/>
          <a:p>
            <a:pPr algn="just"/>
            <a:r>
              <a:rPr lang="pt-BR" sz="2400" dirty="0"/>
              <a:t>Para entendermos um pouco melhor como as arquiteturas modernas funcionam, vamos começar compreendendo alguns mecanismos utilizados pelo software, incluído aplicação, sistema operacional e compiladores.</a:t>
            </a:r>
          </a:p>
        </p:txBody>
      </p:sp>
    </p:spTree>
    <p:extLst>
      <p:ext uri="{BB962C8B-B14F-4D97-AF65-F5344CB8AC3E}">
        <p14:creationId xmlns:p14="http://schemas.microsoft.com/office/powerpoint/2010/main" xmlns="" val="53940764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xmlns="" id="{F770F226-971F-488A-9B87-EDC765839891}"/>
              </a:ext>
            </a:extLst>
          </p:cNvPr>
          <p:cNvSpPr>
            <a:spLocks noGrp="1"/>
          </p:cNvSpPr>
          <p:nvPr>
            <p:ph type="title"/>
          </p:nvPr>
        </p:nvSpPr>
        <p:spPr/>
        <p:txBody>
          <a:bodyPr/>
          <a:lstStyle/>
          <a:p>
            <a:r>
              <a:rPr lang="pt-BR" dirty="0"/>
              <a:t>Mecanismos de aceleração e paralelismo</a:t>
            </a:r>
          </a:p>
        </p:txBody>
      </p:sp>
      <p:sp>
        <p:nvSpPr>
          <p:cNvPr id="5" name="Espaço Reservado para Conteúdo 4">
            <a:extLst>
              <a:ext uri="{FF2B5EF4-FFF2-40B4-BE49-F238E27FC236}">
                <a16:creationId xmlns:a16="http://schemas.microsoft.com/office/drawing/2014/main" xmlns="" id="{2826119F-F942-45E4-9C57-7602955DDDC6}"/>
              </a:ext>
            </a:extLst>
          </p:cNvPr>
          <p:cNvSpPr>
            <a:spLocks noGrp="1"/>
          </p:cNvSpPr>
          <p:nvPr>
            <p:ph idx="1"/>
          </p:nvPr>
        </p:nvSpPr>
        <p:spPr/>
        <p:txBody>
          <a:bodyPr>
            <a:normAutofit/>
          </a:bodyPr>
          <a:lstStyle/>
          <a:p>
            <a:pPr algn="just"/>
            <a:r>
              <a:rPr lang="pt-BR" sz="2400" dirty="0"/>
              <a:t>Um computador moderno pode ter vários programas armazenados na memória ao mesmo tempo (</a:t>
            </a:r>
            <a:r>
              <a:rPr lang="pt-BR" sz="2400" dirty="0">
                <a:solidFill>
                  <a:srgbClr val="002060"/>
                </a:solidFill>
              </a:rPr>
              <a:t>multiprogramação</a:t>
            </a:r>
            <a:r>
              <a:rPr lang="pt-BR" sz="2400" dirty="0"/>
              <a:t>). Esses programas podem utilizar a troca de contexto e também o </a:t>
            </a:r>
            <a:r>
              <a:rPr lang="pt-BR" sz="2400" dirty="0">
                <a:solidFill>
                  <a:srgbClr val="002060"/>
                </a:solidFill>
              </a:rPr>
              <a:t>compartilhamento</a:t>
            </a:r>
            <a:r>
              <a:rPr lang="pt-BR" sz="2400" dirty="0"/>
              <a:t> </a:t>
            </a:r>
            <a:r>
              <a:rPr lang="pt-BR" sz="2400" dirty="0">
                <a:solidFill>
                  <a:srgbClr val="002060"/>
                </a:solidFill>
              </a:rPr>
              <a:t>de</a:t>
            </a:r>
            <a:r>
              <a:rPr lang="pt-BR" sz="2400" dirty="0"/>
              <a:t> </a:t>
            </a:r>
            <a:r>
              <a:rPr lang="pt-BR" sz="2400" dirty="0">
                <a:solidFill>
                  <a:srgbClr val="002060"/>
                </a:solidFill>
              </a:rPr>
              <a:t>tempo</a:t>
            </a:r>
            <a:r>
              <a:rPr lang="pt-BR" sz="2400" dirty="0"/>
              <a:t> (</a:t>
            </a:r>
            <a:r>
              <a:rPr lang="pt-BR" sz="2400" dirty="0">
                <a:solidFill>
                  <a:srgbClr val="002060"/>
                </a:solidFill>
              </a:rPr>
              <a:t>time</a:t>
            </a:r>
            <a:r>
              <a:rPr lang="pt-BR" sz="2400" dirty="0"/>
              <a:t> </a:t>
            </a:r>
            <a:r>
              <a:rPr lang="pt-BR" sz="2400" dirty="0" err="1">
                <a:solidFill>
                  <a:srgbClr val="002060"/>
                </a:solidFill>
              </a:rPr>
              <a:t>sharing</a:t>
            </a:r>
            <a:r>
              <a:rPr lang="pt-BR" sz="2400" dirty="0"/>
              <a:t>) providos pelo sistema operacional para aparentar a execução paralela num único processador.</a:t>
            </a:r>
          </a:p>
        </p:txBody>
      </p:sp>
    </p:spTree>
    <p:extLst>
      <p:ext uri="{BB962C8B-B14F-4D97-AF65-F5344CB8AC3E}">
        <p14:creationId xmlns:p14="http://schemas.microsoft.com/office/powerpoint/2010/main" xmlns="" val="405204392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xmlns="" id="{F770F226-971F-488A-9B87-EDC765839891}"/>
              </a:ext>
            </a:extLst>
          </p:cNvPr>
          <p:cNvSpPr>
            <a:spLocks noGrp="1"/>
          </p:cNvSpPr>
          <p:nvPr>
            <p:ph type="title"/>
          </p:nvPr>
        </p:nvSpPr>
        <p:spPr/>
        <p:txBody>
          <a:bodyPr/>
          <a:lstStyle/>
          <a:p>
            <a:r>
              <a:rPr lang="pt-BR" dirty="0"/>
              <a:t>Mecanismos de aceleração e paralelismo</a:t>
            </a:r>
          </a:p>
        </p:txBody>
      </p:sp>
      <p:sp>
        <p:nvSpPr>
          <p:cNvPr id="5" name="Espaço Reservado para Conteúdo 4">
            <a:extLst>
              <a:ext uri="{FF2B5EF4-FFF2-40B4-BE49-F238E27FC236}">
                <a16:creationId xmlns:a16="http://schemas.microsoft.com/office/drawing/2014/main" xmlns="" id="{2826119F-F942-45E4-9C57-7602955DDDC6}"/>
              </a:ext>
            </a:extLst>
          </p:cNvPr>
          <p:cNvSpPr>
            <a:spLocks noGrp="1"/>
          </p:cNvSpPr>
          <p:nvPr>
            <p:ph idx="1"/>
          </p:nvPr>
        </p:nvSpPr>
        <p:spPr/>
        <p:txBody>
          <a:bodyPr>
            <a:normAutofit/>
          </a:bodyPr>
          <a:lstStyle/>
          <a:p>
            <a:pPr algn="just"/>
            <a:r>
              <a:rPr lang="pt-BR" sz="2400" dirty="0"/>
              <a:t>Os programas armazenados na memória podem estar relacionados ou não, mas se esperarmos que um deles execute completamente até o fim para iniciarmos a execução de outro, o desempenho será muito ruim e o processador ficará ocioso boa parte do tempo.</a:t>
            </a:r>
          </a:p>
        </p:txBody>
      </p:sp>
    </p:spTree>
    <p:extLst>
      <p:ext uri="{BB962C8B-B14F-4D97-AF65-F5344CB8AC3E}">
        <p14:creationId xmlns:p14="http://schemas.microsoft.com/office/powerpoint/2010/main" xmlns="" val="47236776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xmlns="" id="{609316A9-990D-4EC3-A671-70EE5C1493A4}"/>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0" y="-8467"/>
            <a:ext cx="12192000" cy="6866467"/>
            <a:chOff x="0" y="-8467"/>
            <a:chExt cx="12192000" cy="6866467"/>
          </a:xfrm>
        </p:grpSpPr>
        <p:cxnSp>
          <p:nvCxnSpPr>
            <p:cNvPr id="10" name="Straight Connector 9">
              <a:extLst>
                <a:ext uri="{FF2B5EF4-FFF2-40B4-BE49-F238E27FC236}">
                  <a16:creationId xmlns:a16="http://schemas.microsoft.com/office/drawing/2014/main" xmlns="" id="{9B0C6109-9159-49CA-AD7A-F9035539DB7F}"/>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xmlns=""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xmlns="" id="{686F14F5-308C-4EB6-87AB-05DE9501B1AA}"/>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xmlns=""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a:extLst>
                <a:ext uri="{FF2B5EF4-FFF2-40B4-BE49-F238E27FC236}">
                  <a16:creationId xmlns:a16="http://schemas.microsoft.com/office/drawing/2014/main" xmlns="" id="{BA032363-A188-47C5-9D59-9B788809DCD2}"/>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a:extLst>
                <a:ext uri="{FF2B5EF4-FFF2-40B4-BE49-F238E27FC236}">
                  <a16:creationId xmlns:a16="http://schemas.microsoft.com/office/drawing/2014/main" xmlns="" id="{2C4077DF-6BB9-4069-AD28-6B1664EBB06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xmlns="" id="{1D2B8B50-3419-41ED-9A9F-3CF9EEBBD3F2}"/>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a:extLst>
                <a:ext uri="{FF2B5EF4-FFF2-40B4-BE49-F238E27FC236}">
                  <a16:creationId xmlns:a16="http://schemas.microsoft.com/office/drawing/2014/main" xmlns="" id="{5C640498-2E73-4FA2-BEB6-C3596A458C8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a:extLst>
                <a:ext uri="{FF2B5EF4-FFF2-40B4-BE49-F238E27FC236}">
                  <a16:creationId xmlns:a16="http://schemas.microsoft.com/office/drawing/2014/main" xmlns="" id="{3240EEFC-4112-4C39-A816-C815774F6D6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a:extLst>
                <a:ext uri="{FF2B5EF4-FFF2-40B4-BE49-F238E27FC236}">
                  <a16:creationId xmlns:a16="http://schemas.microsoft.com/office/drawing/2014/main" xmlns="" id="{ADF362B0-03EA-4800-9FAA-9F128587E42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xmlns="" id="{0BA84559-2F4C-4795-9246-4C563F942DB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xmlns="" id="{FA77A1AA-CA47-4A91-A0A1-0A8CE31A985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1" name="Rectangle 20">
            <a:extLst>
              <a:ext uri="{FF2B5EF4-FFF2-40B4-BE49-F238E27FC236}">
                <a16:creationId xmlns:a16="http://schemas.microsoft.com/office/drawing/2014/main" xmlns="" id="{03E8462A-FEBA-4848-81CC-3F8DA3E477B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a:extLst>
              <a:ext uri="{FF2B5EF4-FFF2-40B4-BE49-F238E27FC236}">
                <a16:creationId xmlns:a16="http://schemas.microsoft.com/office/drawing/2014/main" xmlns="" id="{2109F83F-40FE-4DB3-84CC-09FB3340D06D}"/>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0" y="-8467"/>
            <a:ext cx="12192000" cy="6866467"/>
            <a:chOff x="0" y="-8467"/>
            <a:chExt cx="12192000" cy="6866467"/>
          </a:xfrm>
        </p:grpSpPr>
        <p:cxnSp>
          <p:nvCxnSpPr>
            <p:cNvPr id="24" name="Straight Connector 23">
              <a:extLst>
                <a:ext uri="{FF2B5EF4-FFF2-40B4-BE49-F238E27FC236}">
                  <a16:creationId xmlns:a16="http://schemas.microsoft.com/office/drawing/2014/main" xmlns="" id="{1DE492D7-C3C3-48FF-80C8-37021EA0262F}"/>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xmlns=""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5" name="Rectangle 23">
              <a:extLst>
                <a:ext uri="{FF2B5EF4-FFF2-40B4-BE49-F238E27FC236}">
                  <a16:creationId xmlns:a16="http://schemas.microsoft.com/office/drawing/2014/main" xmlns="" id="{0B30FF97-2E9A-490A-AED2-90BA2E0EC17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xmlns="" id="{B6D53C7D-A312-47B6-A66A-230A19CFACA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a:extLst>
                <a:ext uri="{FF2B5EF4-FFF2-40B4-BE49-F238E27FC236}">
                  <a16:creationId xmlns:a16="http://schemas.microsoft.com/office/drawing/2014/main" xmlns="" id="{9329D58C-0D2E-4A2B-AD6A-9CEE506784A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a:extLst>
                <a:ext uri="{FF2B5EF4-FFF2-40B4-BE49-F238E27FC236}">
                  <a16:creationId xmlns:a16="http://schemas.microsoft.com/office/drawing/2014/main" xmlns="" id="{9D446EDE-C690-4461-8BF2-7634808FC8B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a:extLst>
                <a:ext uri="{FF2B5EF4-FFF2-40B4-BE49-F238E27FC236}">
                  <a16:creationId xmlns:a16="http://schemas.microsoft.com/office/drawing/2014/main" xmlns="" id="{323F3D34-6531-4AD7-A8C6-195A090281A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a:extLst>
                <a:ext uri="{FF2B5EF4-FFF2-40B4-BE49-F238E27FC236}">
                  <a16:creationId xmlns:a16="http://schemas.microsoft.com/office/drawing/2014/main" xmlns="" id="{B9B0AE3F-2350-435F-A9B0-C310BF87638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a:extLst>
                <a:ext uri="{FF2B5EF4-FFF2-40B4-BE49-F238E27FC236}">
                  <a16:creationId xmlns:a16="http://schemas.microsoft.com/office/drawing/2014/main" xmlns="" id="{4EFA655C-9E50-4C14-A89E-AD7B648E4E2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Isosceles Triangle 31">
              <a:extLst>
                <a:ext uri="{FF2B5EF4-FFF2-40B4-BE49-F238E27FC236}">
                  <a16:creationId xmlns:a16="http://schemas.microsoft.com/office/drawing/2014/main" xmlns="" id="{3E843863-7D25-4C01-9A17-E817CB6D998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34" name="Rectangle 33">
            <a:extLst>
              <a:ext uri="{FF2B5EF4-FFF2-40B4-BE49-F238E27FC236}">
                <a16:creationId xmlns:a16="http://schemas.microsoft.com/office/drawing/2014/main" xmlns="" id="{7941F9B1-B01B-4A84-89D9-B169AEB4E45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magem 3">
            <a:extLst>
              <a:ext uri="{FF2B5EF4-FFF2-40B4-BE49-F238E27FC236}">
                <a16:creationId xmlns:a16="http://schemas.microsoft.com/office/drawing/2014/main" xmlns="" id="{18E4FAB4-E3E5-46AC-AFAA-51C779FFABF8}"/>
              </a:ext>
            </a:extLst>
          </p:cNvPr>
          <p:cNvPicPr>
            <a:picLocks noChangeAspect="1"/>
          </p:cNvPicPr>
          <p:nvPr/>
        </p:nvPicPr>
        <p:blipFill>
          <a:blip r:embed="rId2"/>
          <a:stretch>
            <a:fillRect/>
          </a:stretch>
        </p:blipFill>
        <p:spPr>
          <a:xfrm>
            <a:off x="3143250" y="619056"/>
            <a:ext cx="5729707" cy="5641364"/>
          </a:xfrm>
          <a:prstGeom prst="rect">
            <a:avLst/>
          </a:prstGeom>
        </p:spPr>
      </p:pic>
    </p:spTree>
    <p:extLst>
      <p:ext uri="{BB962C8B-B14F-4D97-AF65-F5344CB8AC3E}">
        <p14:creationId xmlns:p14="http://schemas.microsoft.com/office/powerpoint/2010/main" xmlns="" val="36771096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xmlns="" id="{F6B11169-DDF0-4AB3-BB6E-4DEE4807A2F1}"/>
              </a:ext>
            </a:extLst>
          </p:cNvPr>
          <p:cNvSpPr>
            <a:spLocks noGrp="1"/>
          </p:cNvSpPr>
          <p:nvPr>
            <p:ph type="title"/>
          </p:nvPr>
        </p:nvSpPr>
        <p:spPr/>
        <p:txBody>
          <a:bodyPr/>
          <a:lstStyle/>
          <a:p>
            <a:r>
              <a:rPr lang="pt-BR" dirty="0"/>
              <a:t>Processador: Introdução</a:t>
            </a:r>
          </a:p>
        </p:txBody>
      </p:sp>
      <p:sp>
        <p:nvSpPr>
          <p:cNvPr id="3" name="Espaço Reservado para Conteúdo 2">
            <a:extLst>
              <a:ext uri="{FF2B5EF4-FFF2-40B4-BE49-F238E27FC236}">
                <a16:creationId xmlns:a16="http://schemas.microsoft.com/office/drawing/2014/main" xmlns="" id="{0DA1D6AA-7D0B-4620-9ECA-E2CC43686B32}"/>
              </a:ext>
            </a:extLst>
          </p:cNvPr>
          <p:cNvSpPr>
            <a:spLocks noGrp="1"/>
          </p:cNvSpPr>
          <p:nvPr>
            <p:ph idx="1"/>
          </p:nvPr>
        </p:nvSpPr>
        <p:spPr/>
        <p:txBody>
          <a:bodyPr/>
          <a:lstStyle/>
          <a:p>
            <a:pPr algn="just"/>
            <a:r>
              <a:rPr lang="pt-BR" dirty="0"/>
              <a:t>A proximidade com os limites da física tem levado os desenvolvedores de computadores a novos desafios e paradigmas. A impossibilidade tecnológica atual em aumentar a frequência de operação de sistemas síncronos, por exemplo, impulsionou o paralelismo e a exploração de multi-cores, por exemplo.</a:t>
            </a:r>
          </a:p>
          <a:p>
            <a:pPr algn="just"/>
            <a:r>
              <a:rPr lang="pt-BR" dirty="0"/>
              <a:t>Processadores variam conforme sua área de aplicação, operações realizadas, organização interna, frequência de operação, mecanismos de aceleração e outras características.</a:t>
            </a:r>
          </a:p>
        </p:txBody>
      </p:sp>
    </p:spTree>
    <p:extLst>
      <p:ext uri="{BB962C8B-B14F-4D97-AF65-F5344CB8AC3E}">
        <p14:creationId xmlns:p14="http://schemas.microsoft.com/office/powerpoint/2010/main" xmlns="" val="225612360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xmlns="" id="{F770F226-971F-488A-9B87-EDC765839891}"/>
              </a:ext>
            </a:extLst>
          </p:cNvPr>
          <p:cNvSpPr>
            <a:spLocks noGrp="1"/>
          </p:cNvSpPr>
          <p:nvPr>
            <p:ph type="title"/>
          </p:nvPr>
        </p:nvSpPr>
        <p:spPr/>
        <p:txBody>
          <a:bodyPr/>
          <a:lstStyle/>
          <a:p>
            <a:r>
              <a:rPr lang="pt-BR" dirty="0"/>
              <a:t>Mecanismos de aceleração e paralelismo</a:t>
            </a:r>
          </a:p>
        </p:txBody>
      </p:sp>
      <p:sp>
        <p:nvSpPr>
          <p:cNvPr id="5" name="Espaço Reservado para Conteúdo 4">
            <a:extLst>
              <a:ext uri="{FF2B5EF4-FFF2-40B4-BE49-F238E27FC236}">
                <a16:creationId xmlns:a16="http://schemas.microsoft.com/office/drawing/2014/main" xmlns="" id="{2826119F-F942-45E4-9C57-7602955DDDC6}"/>
              </a:ext>
            </a:extLst>
          </p:cNvPr>
          <p:cNvSpPr>
            <a:spLocks noGrp="1"/>
          </p:cNvSpPr>
          <p:nvPr>
            <p:ph idx="1"/>
          </p:nvPr>
        </p:nvSpPr>
        <p:spPr/>
        <p:txBody>
          <a:bodyPr>
            <a:normAutofit/>
          </a:bodyPr>
          <a:lstStyle/>
          <a:p>
            <a:pPr algn="just"/>
            <a:r>
              <a:rPr lang="pt-BR" sz="2400" dirty="0"/>
              <a:t>Troca de contexto é a capacidade de </a:t>
            </a:r>
            <a:r>
              <a:rPr lang="pt-BR" sz="2400" dirty="0">
                <a:solidFill>
                  <a:srgbClr val="002060"/>
                </a:solidFill>
              </a:rPr>
              <a:t>salvar o contexto</a:t>
            </a:r>
            <a:r>
              <a:rPr lang="pt-BR" sz="2400" dirty="0"/>
              <a:t> ou </a:t>
            </a:r>
            <a:r>
              <a:rPr lang="pt-BR" sz="2400" dirty="0">
                <a:solidFill>
                  <a:srgbClr val="002060"/>
                </a:solidFill>
              </a:rPr>
              <a:t>estado de execução</a:t>
            </a:r>
            <a:r>
              <a:rPr lang="pt-BR" sz="2400" dirty="0"/>
              <a:t> de um programa (tudo o que ele precisa para continuar sua execução), possivelmente colocar outro programa para executar, e então </a:t>
            </a:r>
            <a:r>
              <a:rPr lang="pt-BR" sz="2400" dirty="0">
                <a:solidFill>
                  <a:srgbClr val="002060"/>
                </a:solidFill>
              </a:rPr>
              <a:t>restaurar o contexto</a:t>
            </a:r>
            <a:r>
              <a:rPr lang="pt-BR" sz="2400" dirty="0"/>
              <a:t> (estado de execução) desse programa, que continua exatamente de onde tinha parado.</a:t>
            </a:r>
          </a:p>
        </p:txBody>
      </p:sp>
    </p:spTree>
    <p:extLst>
      <p:ext uri="{BB962C8B-B14F-4D97-AF65-F5344CB8AC3E}">
        <p14:creationId xmlns:p14="http://schemas.microsoft.com/office/powerpoint/2010/main" xmlns="" val="412812594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6" name="Group 8">
            <a:extLst>
              <a:ext uri="{FF2B5EF4-FFF2-40B4-BE49-F238E27FC236}">
                <a16:creationId xmlns:a16="http://schemas.microsoft.com/office/drawing/2014/main" xmlns="" id="{609316A9-990D-4EC3-A671-70EE5C1493A4}"/>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0" y="-8467"/>
            <a:ext cx="12192000" cy="6866467"/>
            <a:chOff x="0" y="-8467"/>
            <a:chExt cx="12192000" cy="6866467"/>
          </a:xfrm>
        </p:grpSpPr>
        <p:cxnSp>
          <p:nvCxnSpPr>
            <p:cNvPr id="10" name="Straight Connector 9">
              <a:extLst>
                <a:ext uri="{FF2B5EF4-FFF2-40B4-BE49-F238E27FC236}">
                  <a16:creationId xmlns:a16="http://schemas.microsoft.com/office/drawing/2014/main" xmlns="" id="{9B0C6109-9159-49CA-AD7A-F9035539DB7F}"/>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xmlns=""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xmlns="" id="{686F14F5-308C-4EB6-87AB-05DE9501B1AA}"/>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xmlns=""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a:extLst>
                <a:ext uri="{FF2B5EF4-FFF2-40B4-BE49-F238E27FC236}">
                  <a16:creationId xmlns:a16="http://schemas.microsoft.com/office/drawing/2014/main" xmlns="" id="{BA032363-A188-47C5-9D59-9B788809DCD2}"/>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a:extLst>
                <a:ext uri="{FF2B5EF4-FFF2-40B4-BE49-F238E27FC236}">
                  <a16:creationId xmlns:a16="http://schemas.microsoft.com/office/drawing/2014/main" xmlns="" id="{2C4077DF-6BB9-4069-AD28-6B1664EBB06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xmlns="" id="{1D2B8B50-3419-41ED-9A9F-3CF9EEBBD3F2}"/>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a:extLst>
                <a:ext uri="{FF2B5EF4-FFF2-40B4-BE49-F238E27FC236}">
                  <a16:creationId xmlns:a16="http://schemas.microsoft.com/office/drawing/2014/main" xmlns="" id="{5C640498-2E73-4FA2-BEB6-C3596A458C8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a:extLst>
                <a:ext uri="{FF2B5EF4-FFF2-40B4-BE49-F238E27FC236}">
                  <a16:creationId xmlns:a16="http://schemas.microsoft.com/office/drawing/2014/main" xmlns="" id="{3240EEFC-4112-4C39-A816-C815774F6D6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a:extLst>
                <a:ext uri="{FF2B5EF4-FFF2-40B4-BE49-F238E27FC236}">
                  <a16:creationId xmlns:a16="http://schemas.microsoft.com/office/drawing/2014/main" xmlns="" id="{ADF362B0-03EA-4800-9FAA-9F128587E42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xmlns="" id="{0BA84559-2F4C-4795-9246-4C563F942DB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xmlns="" id="{FA77A1AA-CA47-4A91-A0A1-0A8CE31A985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37" name="Rectangle 20">
            <a:extLst>
              <a:ext uri="{FF2B5EF4-FFF2-40B4-BE49-F238E27FC236}">
                <a16:creationId xmlns:a16="http://schemas.microsoft.com/office/drawing/2014/main" xmlns="" id="{03E8462A-FEBA-4848-81CC-3F8DA3E477B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8" name="Group 22">
            <a:extLst>
              <a:ext uri="{FF2B5EF4-FFF2-40B4-BE49-F238E27FC236}">
                <a16:creationId xmlns:a16="http://schemas.microsoft.com/office/drawing/2014/main" xmlns="" id="{2109F83F-40FE-4DB3-84CC-09FB3340D06D}"/>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0" y="-8467"/>
            <a:ext cx="12192000" cy="6866467"/>
            <a:chOff x="0" y="-8467"/>
            <a:chExt cx="12192000" cy="6866467"/>
          </a:xfrm>
        </p:grpSpPr>
        <p:cxnSp>
          <p:nvCxnSpPr>
            <p:cNvPr id="24" name="Straight Connector 23">
              <a:extLst>
                <a:ext uri="{FF2B5EF4-FFF2-40B4-BE49-F238E27FC236}">
                  <a16:creationId xmlns:a16="http://schemas.microsoft.com/office/drawing/2014/main" xmlns="" id="{1DE492D7-C3C3-48FF-80C8-37021EA0262F}"/>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xmlns=""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5" name="Rectangle 23">
              <a:extLst>
                <a:ext uri="{FF2B5EF4-FFF2-40B4-BE49-F238E27FC236}">
                  <a16:creationId xmlns:a16="http://schemas.microsoft.com/office/drawing/2014/main" xmlns="" id="{0B30FF97-2E9A-490A-AED2-90BA2E0EC17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xmlns="" id="{B6D53C7D-A312-47B6-A66A-230A19CFACA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a:extLst>
                <a:ext uri="{FF2B5EF4-FFF2-40B4-BE49-F238E27FC236}">
                  <a16:creationId xmlns:a16="http://schemas.microsoft.com/office/drawing/2014/main" xmlns="" id="{9329D58C-0D2E-4A2B-AD6A-9CEE506784A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a:extLst>
                <a:ext uri="{FF2B5EF4-FFF2-40B4-BE49-F238E27FC236}">
                  <a16:creationId xmlns:a16="http://schemas.microsoft.com/office/drawing/2014/main" xmlns="" id="{9D446EDE-C690-4461-8BF2-7634808FC8B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a:extLst>
                <a:ext uri="{FF2B5EF4-FFF2-40B4-BE49-F238E27FC236}">
                  <a16:creationId xmlns:a16="http://schemas.microsoft.com/office/drawing/2014/main" xmlns="" id="{323F3D34-6531-4AD7-A8C6-195A090281A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a:extLst>
                <a:ext uri="{FF2B5EF4-FFF2-40B4-BE49-F238E27FC236}">
                  <a16:creationId xmlns:a16="http://schemas.microsoft.com/office/drawing/2014/main" xmlns="" id="{B9B0AE3F-2350-435F-A9B0-C310BF87638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a:extLst>
                <a:ext uri="{FF2B5EF4-FFF2-40B4-BE49-F238E27FC236}">
                  <a16:creationId xmlns:a16="http://schemas.microsoft.com/office/drawing/2014/main" xmlns="" id="{4EFA655C-9E50-4C14-A89E-AD7B648E4E2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Isosceles Triangle 31">
              <a:extLst>
                <a:ext uri="{FF2B5EF4-FFF2-40B4-BE49-F238E27FC236}">
                  <a16:creationId xmlns:a16="http://schemas.microsoft.com/office/drawing/2014/main" xmlns="" id="{3E843863-7D25-4C01-9A17-E817CB6D998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39" name="Rectangle 33">
            <a:extLst>
              <a:ext uri="{FF2B5EF4-FFF2-40B4-BE49-F238E27FC236}">
                <a16:creationId xmlns:a16="http://schemas.microsoft.com/office/drawing/2014/main" xmlns="" id="{7941F9B1-B01B-4A84-89D9-B169AEB4E45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magem 3" descr="Uma imagem contendo texto&#10;&#10;Descrição gerada com muito alta confiança">
            <a:extLst>
              <a:ext uri="{FF2B5EF4-FFF2-40B4-BE49-F238E27FC236}">
                <a16:creationId xmlns:a16="http://schemas.microsoft.com/office/drawing/2014/main" xmlns="" id="{7410CF28-A231-422C-A58E-AA83DC557EBE}"/>
              </a:ext>
            </a:extLst>
          </p:cNvPr>
          <p:cNvPicPr>
            <a:picLocks noChangeAspect="1"/>
          </p:cNvPicPr>
          <p:nvPr/>
        </p:nvPicPr>
        <p:blipFill>
          <a:blip r:embed="rId2"/>
          <a:stretch>
            <a:fillRect/>
          </a:stretch>
        </p:blipFill>
        <p:spPr>
          <a:xfrm>
            <a:off x="2886075" y="553464"/>
            <a:ext cx="6445251" cy="5768500"/>
          </a:xfrm>
          <a:prstGeom prst="rect">
            <a:avLst/>
          </a:prstGeom>
        </p:spPr>
      </p:pic>
    </p:spTree>
    <p:extLst>
      <p:ext uri="{BB962C8B-B14F-4D97-AF65-F5344CB8AC3E}">
        <p14:creationId xmlns:p14="http://schemas.microsoft.com/office/powerpoint/2010/main" xmlns="" val="112205254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xmlns="" id="{F770F226-971F-488A-9B87-EDC765839891}"/>
              </a:ext>
            </a:extLst>
          </p:cNvPr>
          <p:cNvSpPr>
            <a:spLocks noGrp="1"/>
          </p:cNvSpPr>
          <p:nvPr>
            <p:ph type="title"/>
          </p:nvPr>
        </p:nvSpPr>
        <p:spPr/>
        <p:txBody>
          <a:bodyPr/>
          <a:lstStyle/>
          <a:p>
            <a:r>
              <a:rPr lang="pt-BR" dirty="0"/>
              <a:t>Mecanismos de aceleração e paralelismo</a:t>
            </a:r>
          </a:p>
        </p:txBody>
      </p:sp>
      <p:sp>
        <p:nvSpPr>
          <p:cNvPr id="5" name="Espaço Reservado para Conteúdo 4">
            <a:extLst>
              <a:ext uri="{FF2B5EF4-FFF2-40B4-BE49-F238E27FC236}">
                <a16:creationId xmlns:a16="http://schemas.microsoft.com/office/drawing/2014/main" xmlns="" id="{2826119F-F942-45E4-9C57-7602955DDDC6}"/>
              </a:ext>
            </a:extLst>
          </p:cNvPr>
          <p:cNvSpPr>
            <a:spLocks noGrp="1"/>
          </p:cNvSpPr>
          <p:nvPr>
            <p:ph idx="1"/>
          </p:nvPr>
        </p:nvSpPr>
        <p:spPr/>
        <p:txBody>
          <a:bodyPr>
            <a:normAutofit/>
          </a:bodyPr>
          <a:lstStyle/>
          <a:p>
            <a:pPr algn="just"/>
            <a:r>
              <a:rPr lang="pt-BR" sz="2400" dirty="0"/>
              <a:t>O </a:t>
            </a:r>
            <a:r>
              <a:rPr lang="pt-BR" sz="2400" dirty="0">
                <a:solidFill>
                  <a:srgbClr val="002060"/>
                </a:solidFill>
              </a:rPr>
              <a:t>compartilhamento de tempo</a:t>
            </a:r>
            <a:r>
              <a:rPr lang="pt-BR" sz="2400" dirty="0"/>
              <a:t> nada mais é do que a </a:t>
            </a:r>
            <a:r>
              <a:rPr lang="pt-BR" sz="2400" dirty="0">
                <a:solidFill>
                  <a:srgbClr val="002060"/>
                </a:solidFill>
              </a:rPr>
              <a:t>troca rápida de contexto</a:t>
            </a:r>
            <a:r>
              <a:rPr lang="pt-BR" sz="2400" dirty="0"/>
              <a:t>. A cada alguns milissegundos ocorre uma interrupção periódica do timer e o sistema operacional é invocado. Num escalonador com compartilhamento de tempo, uma nova thread é escalonada após algumas interrupções do timer, dando a impressão que todas executam em paralelo.</a:t>
            </a:r>
          </a:p>
        </p:txBody>
      </p:sp>
    </p:spTree>
    <p:extLst>
      <p:ext uri="{BB962C8B-B14F-4D97-AF65-F5344CB8AC3E}">
        <p14:creationId xmlns:p14="http://schemas.microsoft.com/office/powerpoint/2010/main" xmlns="" val="228611226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xmlns="" id="{609316A9-990D-4EC3-A671-70EE5C1493A4}"/>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0" y="-8467"/>
            <a:ext cx="12192000" cy="6866467"/>
            <a:chOff x="0" y="-8467"/>
            <a:chExt cx="12192000" cy="6866467"/>
          </a:xfrm>
        </p:grpSpPr>
        <p:cxnSp>
          <p:nvCxnSpPr>
            <p:cNvPr id="10" name="Straight Connector 9">
              <a:extLst>
                <a:ext uri="{FF2B5EF4-FFF2-40B4-BE49-F238E27FC236}">
                  <a16:creationId xmlns:a16="http://schemas.microsoft.com/office/drawing/2014/main" xmlns="" id="{9B0C6109-9159-49CA-AD7A-F9035539DB7F}"/>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xmlns=""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xmlns="" id="{686F14F5-308C-4EB6-87AB-05DE9501B1AA}"/>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xmlns=""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a:extLst>
                <a:ext uri="{FF2B5EF4-FFF2-40B4-BE49-F238E27FC236}">
                  <a16:creationId xmlns:a16="http://schemas.microsoft.com/office/drawing/2014/main" xmlns="" id="{BA032363-A188-47C5-9D59-9B788809DCD2}"/>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3" name="Rectangle 25">
              <a:extLst>
                <a:ext uri="{FF2B5EF4-FFF2-40B4-BE49-F238E27FC236}">
                  <a16:creationId xmlns:a16="http://schemas.microsoft.com/office/drawing/2014/main" xmlns="" id="{2C4077DF-6BB9-4069-AD28-6B1664EBB06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Isosceles Triangle 13">
              <a:extLst>
                <a:ext uri="{FF2B5EF4-FFF2-40B4-BE49-F238E27FC236}">
                  <a16:creationId xmlns:a16="http://schemas.microsoft.com/office/drawing/2014/main" xmlns="" id="{1D2B8B50-3419-41ED-9A9F-3CF9EEBBD3F2}"/>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27">
              <a:extLst>
                <a:ext uri="{FF2B5EF4-FFF2-40B4-BE49-F238E27FC236}">
                  <a16:creationId xmlns:a16="http://schemas.microsoft.com/office/drawing/2014/main" xmlns="" id="{5C640498-2E73-4FA2-BEB6-C3596A458C8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8">
              <a:extLst>
                <a:ext uri="{FF2B5EF4-FFF2-40B4-BE49-F238E27FC236}">
                  <a16:creationId xmlns:a16="http://schemas.microsoft.com/office/drawing/2014/main" xmlns="" id="{3240EEFC-4112-4C39-A816-C815774F6D6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Rectangle 29">
              <a:extLst>
                <a:ext uri="{FF2B5EF4-FFF2-40B4-BE49-F238E27FC236}">
                  <a16:creationId xmlns:a16="http://schemas.microsoft.com/office/drawing/2014/main" xmlns="" id="{ADF362B0-03EA-4800-9FAA-9F128587E42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Isosceles Triangle 17">
              <a:extLst>
                <a:ext uri="{FF2B5EF4-FFF2-40B4-BE49-F238E27FC236}">
                  <a16:creationId xmlns:a16="http://schemas.microsoft.com/office/drawing/2014/main" xmlns="" id="{0BA84559-2F4C-4795-9246-4C563F942DB9}"/>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a:extLst>
                <a:ext uri="{FF2B5EF4-FFF2-40B4-BE49-F238E27FC236}">
                  <a16:creationId xmlns:a16="http://schemas.microsoft.com/office/drawing/2014/main" xmlns="" id="{FA77A1AA-CA47-4A91-A0A1-0A8CE31A985E}"/>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1" name="Rectangle 20">
            <a:extLst>
              <a:ext uri="{FF2B5EF4-FFF2-40B4-BE49-F238E27FC236}">
                <a16:creationId xmlns:a16="http://schemas.microsoft.com/office/drawing/2014/main" xmlns="" id="{03E8462A-FEBA-4848-81CC-3F8DA3E477BE}"/>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88952"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a:extLst>
              <a:ext uri="{FF2B5EF4-FFF2-40B4-BE49-F238E27FC236}">
                <a16:creationId xmlns:a16="http://schemas.microsoft.com/office/drawing/2014/main" xmlns="" id="{2109F83F-40FE-4DB3-84CC-09FB3340D06D}"/>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0" y="-8467"/>
            <a:ext cx="12192000" cy="6866467"/>
            <a:chOff x="0" y="-8467"/>
            <a:chExt cx="12192000" cy="6866467"/>
          </a:xfrm>
        </p:grpSpPr>
        <p:cxnSp>
          <p:nvCxnSpPr>
            <p:cNvPr id="24" name="Straight Connector 23">
              <a:extLst>
                <a:ext uri="{FF2B5EF4-FFF2-40B4-BE49-F238E27FC236}">
                  <a16:creationId xmlns:a16="http://schemas.microsoft.com/office/drawing/2014/main" xmlns="" id="{1DE492D7-C3C3-48FF-80C8-37021EA0262F}"/>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xmlns=""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5" name="Rectangle 23">
              <a:extLst>
                <a:ext uri="{FF2B5EF4-FFF2-40B4-BE49-F238E27FC236}">
                  <a16:creationId xmlns:a16="http://schemas.microsoft.com/office/drawing/2014/main" xmlns="" id="{0B30FF97-2E9A-490A-AED2-90BA2E0EC17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a:extLst>
                <a:ext uri="{FF2B5EF4-FFF2-40B4-BE49-F238E27FC236}">
                  <a16:creationId xmlns:a16="http://schemas.microsoft.com/office/drawing/2014/main" xmlns="" id="{B6D53C7D-A312-47B6-A66A-230A19CFACA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a:extLst>
                <a:ext uri="{FF2B5EF4-FFF2-40B4-BE49-F238E27FC236}">
                  <a16:creationId xmlns:a16="http://schemas.microsoft.com/office/drawing/2014/main" xmlns="" id="{9329D58C-0D2E-4A2B-AD6A-9CEE506784A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a:extLst>
                <a:ext uri="{FF2B5EF4-FFF2-40B4-BE49-F238E27FC236}">
                  <a16:creationId xmlns:a16="http://schemas.microsoft.com/office/drawing/2014/main" xmlns="" id="{9D446EDE-C690-4461-8BF2-7634808FC8B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a:extLst>
                <a:ext uri="{FF2B5EF4-FFF2-40B4-BE49-F238E27FC236}">
                  <a16:creationId xmlns:a16="http://schemas.microsoft.com/office/drawing/2014/main" xmlns="" id="{323F3D34-6531-4AD7-A8C6-195A090281A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a:extLst>
                <a:ext uri="{FF2B5EF4-FFF2-40B4-BE49-F238E27FC236}">
                  <a16:creationId xmlns:a16="http://schemas.microsoft.com/office/drawing/2014/main" xmlns="" id="{B9B0AE3F-2350-435F-A9B0-C310BF87638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a:extLst>
                <a:ext uri="{FF2B5EF4-FFF2-40B4-BE49-F238E27FC236}">
                  <a16:creationId xmlns:a16="http://schemas.microsoft.com/office/drawing/2014/main" xmlns="" id="{4EFA655C-9E50-4C14-A89E-AD7B648E4E2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Isosceles Triangle 31">
              <a:extLst>
                <a:ext uri="{FF2B5EF4-FFF2-40B4-BE49-F238E27FC236}">
                  <a16:creationId xmlns:a16="http://schemas.microsoft.com/office/drawing/2014/main" xmlns="" id="{3E843863-7D25-4C01-9A17-E817CB6D998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34" name="Rectangle 33">
            <a:extLst>
              <a:ext uri="{FF2B5EF4-FFF2-40B4-BE49-F238E27FC236}">
                <a16:creationId xmlns:a16="http://schemas.microsoft.com/office/drawing/2014/main" xmlns="" id="{7941F9B1-B01B-4A84-89D9-B169AEB4E45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magem 3">
            <a:extLst>
              <a:ext uri="{FF2B5EF4-FFF2-40B4-BE49-F238E27FC236}">
                <a16:creationId xmlns:a16="http://schemas.microsoft.com/office/drawing/2014/main" xmlns="" id="{5058EB26-20B3-45D3-9862-7665B61FA499}"/>
              </a:ext>
            </a:extLst>
          </p:cNvPr>
          <p:cNvPicPr>
            <a:picLocks noChangeAspect="1"/>
          </p:cNvPicPr>
          <p:nvPr/>
        </p:nvPicPr>
        <p:blipFill>
          <a:blip r:embed="rId2"/>
          <a:srcRect l="620" r="820"/>
          <a:stretch>
            <a:fillRect/>
          </a:stretch>
        </p:blipFill>
        <p:spPr>
          <a:xfrm>
            <a:off x="3108960" y="500707"/>
            <a:ext cx="5904411" cy="5795333"/>
          </a:xfrm>
          <a:prstGeom prst="rect">
            <a:avLst/>
          </a:prstGeom>
        </p:spPr>
      </p:pic>
    </p:spTree>
    <p:extLst>
      <p:ext uri="{BB962C8B-B14F-4D97-AF65-F5344CB8AC3E}">
        <p14:creationId xmlns:p14="http://schemas.microsoft.com/office/powerpoint/2010/main" xmlns="" val="356348561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xmlns="" id="{F770F226-971F-488A-9B87-EDC765839891}"/>
              </a:ext>
            </a:extLst>
          </p:cNvPr>
          <p:cNvSpPr>
            <a:spLocks noGrp="1"/>
          </p:cNvSpPr>
          <p:nvPr>
            <p:ph type="title"/>
          </p:nvPr>
        </p:nvSpPr>
        <p:spPr/>
        <p:txBody>
          <a:bodyPr/>
          <a:lstStyle/>
          <a:p>
            <a:r>
              <a:rPr lang="pt-BR" dirty="0"/>
              <a:t>Mecanismos de aceleração e paralelismo</a:t>
            </a:r>
          </a:p>
        </p:txBody>
      </p:sp>
      <p:sp>
        <p:nvSpPr>
          <p:cNvPr id="5" name="Espaço Reservado para Conteúdo 4">
            <a:extLst>
              <a:ext uri="{FF2B5EF4-FFF2-40B4-BE49-F238E27FC236}">
                <a16:creationId xmlns:a16="http://schemas.microsoft.com/office/drawing/2014/main" xmlns="" id="{2826119F-F942-45E4-9C57-7602955DDDC6}"/>
              </a:ext>
            </a:extLst>
          </p:cNvPr>
          <p:cNvSpPr>
            <a:spLocks noGrp="1"/>
          </p:cNvSpPr>
          <p:nvPr>
            <p:ph idx="1"/>
          </p:nvPr>
        </p:nvSpPr>
        <p:spPr/>
        <p:txBody>
          <a:bodyPr>
            <a:normAutofit/>
          </a:bodyPr>
          <a:lstStyle/>
          <a:p>
            <a:pPr algn="just"/>
            <a:r>
              <a:rPr lang="pt-BR" sz="2400" dirty="0"/>
              <a:t>Essa forma de paralelismo provido pelo sistema operacional permite que diferentes programas possam </a:t>
            </a:r>
            <a:r>
              <a:rPr lang="pt-BR" sz="2400" dirty="0">
                <a:solidFill>
                  <a:srgbClr val="002060"/>
                </a:solidFill>
              </a:rPr>
              <a:t>compartilhar o tempo do processador</a:t>
            </a:r>
            <a:r>
              <a:rPr lang="pt-BR" sz="2400" dirty="0"/>
              <a:t> e também usá-lo quando outro programa não o está usando, e </a:t>
            </a:r>
            <a:r>
              <a:rPr lang="pt-BR" sz="2400" dirty="0">
                <a:solidFill>
                  <a:srgbClr val="002060"/>
                </a:solidFill>
              </a:rPr>
              <a:t>sem que o programador precisa fazer qualquer coisa</a:t>
            </a:r>
            <a:r>
              <a:rPr lang="pt-BR" sz="2400" dirty="0"/>
              <a:t>.</a:t>
            </a:r>
          </a:p>
        </p:txBody>
      </p:sp>
    </p:spTree>
    <p:extLst>
      <p:ext uri="{BB962C8B-B14F-4D97-AF65-F5344CB8AC3E}">
        <p14:creationId xmlns:p14="http://schemas.microsoft.com/office/powerpoint/2010/main" xmlns="" val="141821762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xmlns="" id="{F770F226-971F-488A-9B87-EDC765839891}"/>
              </a:ext>
            </a:extLst>
          </p:cNvPr>
          <p:cNvSpPr>
            <a:spLocks noGrp="1"/>
          </p:cNvSpPr>
          <p:nvPr>
            <p:ph type="title"/>
          </p:nvPr>
        </p:nvSpPr>
        <p:spPr/>
        <p:txBody>
          <a:bodyPr/>
          <a:lstStyle/>
          <a:p>
            <a:r>
              <a:rPr lang="pt-BR" dirty="0"/>
              <a:t>Mecanismos de aceleração e paralelismo</a:t>
            </a:r>
          </a:p>
        </p:txBody>
      </p:sp>
      <p:sp>
        <p:nvSpPr>
          <p:cNvPr id="5" name="Espaço Reservado para Conteúdo 4">
            <a:extLst>
              <a:ext uri="{FF2B5EF4-FFF2-40B4-BE49-F238E27FC236}">
                <a16:creationId xmlns:a16="http://schemas.microsoft.com/office/drawing/2014/main" xmlns="" id="{2826119F-F942-45E4-9C57-7602955DDDC6}"/>
              </a:ext>
            </a:extLst>
          </p:cNvPr>
          <p:cNvSpPr>
            <a:spLocks noGrp="1"/>
          </p:cNvSpPr>
          <p:nvPr>
            <p:ph idx="1"/>
          </p:nvPr>
        </p:nvSpPr>
        <p:spPr/>
        <p:txBody>
          <a:bodyPr>
            <a:normAutofit/>
          </a:bodyPr>
          <a:lstStyle/>
          <a:p>
            <a:pPr algn="just"/>
            <a:r>
              <a:rPr lang="pt-BR" sz="2400" dirty="0"/>
              <a:t>O </a:t>
            </a:r>
            <a:r>
              <a:rPr lang="pt-BR" sz="2400" dirty="0">
                <a:solidFill>
                  <a:srgbClr val="002060"/>
                </a:solidFill>
              </a:rPr>
              <a:t>programador de aplicações</a:t>
            </a:r>
            <a:r>
              <a:rPr lang="pt-BR" sz="2400" dirty="0"/>
              <a:t> também pode criar </a:t>
            </a:r>
            <a:r>
              <a:rPr lang="pt-BR" sz="2400" dirty="0">
                <a:solidFill>
                  <a:srgbClr val="002060"/>
                </a:solidFill>
              </a:rPr>
              <a:t>fluxos de execução (threads)</a:t>
            </a:r>
            <a:r>
              <a:rPr lang="pt-BR" sz="2400" dirty="0"/>
              <a:t> explicitamente em seus programas, paralelizando sua execução, usando os mecanismos existentes nas linguagens de programação para paralelismo (</a:t>
            </a:r>
            <a:r>
              <a:rPr lang="pt-BR" sz="2400" dirty="0" err="1"/>
              <a:t>ex</a:t>
            </a:r>
            <a:r>
              <a:rPr lang="pt-BR" sz="2400" dirty="0"/>
              <a:t>: </a:t>
            </a:r>
            <a:r>
              <a:rPr lang="pt-BR" sz="2400" dirty="0" err="1">
                <a:solidFill>
                  <a:srgbClr val="002060"/>
                </a:solidFill>
              </a:rPr>
              <a:t>fork</a:t>
            </a:r>
            <a:r>
              <a:rPr lang="pt-BR" sz="2400" dirty="0"/>
              <a:t>, </a:t>
            </a:r>
            <a:r>
              <a:rPr lang="pt-BR" sz="2400" dirty="0">
                <a:solidFill>
                  <a:srgbClr val="002060"/>
                </a:solidFill>
              </a:rPr>
              <a:t>thread</a:t>
            </a:r>
            <a:r>
              <a:rPr lang="pt-BR" sz="2400" dirty="0"/>
              <a:t>), sincronização (</a:t>
            </a:r>
            <a:r>
              <a:rPr lang="pt-BR" sz="2400" dirty="0" err="1"/>
              <a:t>ex</a:t>
            </a:r>
            <a:r>
              <a:rPr lang="pt-BR" sz="2400" dirty="0"/>
              <a:t>: </a:t>
            </a:r>
            <a:r>
              <a:rPr lang="pt-BR" sz="2400" dirty="0">
                <a:solidFill>
                  <a:srgbClr val="002060"/>
                </a:solidFill>
              </a:rPr>
              <a:t>semáforos</a:t>
            </a:r>
            <a:r>
              <a:rPr lang="pt-BR" sz="2400" dirty="0"/>
              <a:t>) e comunicação (</a:t>
            </a:r>
            <a:r>
              <a:rPr lang="pt-BR" sz="2400" dirty="0" err="1"/>
              <a:t>ex</a:t>
            </a:r>
            <a:r>
              <a:rPr lang="pt-BR" sz="2400" dirty="0"/>
              <a:t>: </a:t>
            </a:r>
            <a:r>
              <a:rPr lang="pt-BR" sz="2400" dirty="0" err="1">
                <a:solidFill>
                  <a:srgbClr val="002060"/>
                </a:solidFill>
              </a:rPr>
              <a:t>send</a:t>
            </a:r>
            <a:r>
              <a:rPr lang="pt-BR" sz="2400" dirty="0"/>
              <a:t>, </a:t>
            </a:r>
            <a:r>
              <a:rPr lang="pt-BR" sz="2400" dirty="0" err="1">
                <a:solidFill>
                  <a:srgbClr val="002060"/>
                </a:solidFill>
              </a:rPr>
              <a:t>receive</a:t>
            </a:r>
            <a:r>
              <a:rPr lang="pt-BR" sz="2400" dirty="0"/>
              <a:t>).</a:t>
            </a:r>
          </a:p>
        </p:txBody>
      </p:sp>
    </p:spTree>
    <p:extLst>
      <p:ext uri="{BB962C8B-B14F-4D97-AF65-F5344CB8AC3E}">
        <p14:creationId xmlns:p14="http://schemas.microsoft.com/office/powerpoint/2010/main" xmlns="" val="113588132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xmlns="" id="{F770F226-971F-488A-9B87-EDC765839891}"/>
              </a:ext>
            </a:extLst>
          </p:cNvPr>
          <p:cNvSpPr>
            <a:spLocks noGrp="1"/>
          </p:cNvSpPr>
          <p:nvPr>
            <p:ph type="title"/>
          </p:nvPr>
        </p:nvSpPr>
        <p:spPr/>
        <p:txBody>
          <a:bodyPr/>
          <a:lstStyle/>
          <a:p>
            <a:r>
              <a:rPr lang="pt-BR" dirty="0"/>
              <a:t>Mecanismos de aceleração e paralelismo</a:t>
            </a:r>
          </a:p>
        </p:txBody>
      </p:sp>
      <p:sp>
        <p:nvSpPr>
          <p:cNvPr id="5" name="Espaço Reservado para Conteúdo 4">
            <a:extLst>
              <a:ext uri="{FF2B5EF4-FFF2-40B4-BE49-F238E27FC236}">
                <a16:creationId xmlns:a16="http://schemas.microsoft.com/office/drawing/2014/main" xmlns="" id="{2826119F-F942-45E4-9C57-7602955DDDC6}"/>
              </a:ext>
            </a:extLst>
          </p:cNvPr>
          <p:cNvSpPr>
            <a:spLocks noGrp="1"/>
          </p:cNvSpPr>
          <p:nvPr>
            <p:ph idx="1"/>
          </p:nvPr>
        </p:nvSpPr>
        <p:spPr/>
        <p:txBody>
          <a:bodyPr>
            <a:normAutofit/>
          </a:bodyPr>
          <a:lstStyle/>
          <a:p>
            <a:pPr algn="just"/>
            <a:r>
              <a:rPr lang="pt-BR" sz="2400" dirty="0"/>
              <a:t>Também existem alguns </a:t>
            </a:r>
            <a:r>
              <a:rPr lang="pt-BR" sz="2400" dirty="0">
                <a:solidFill>
                  <a:srgbClr val="002060"/>
                </a:solidFill>
              </a:rPr>
              <a:t>compiladores</a:t>
            </a:r>
            <a:r>
              <a:rPr lang="pt-BR" sz="2400" dirty="0"/>
              <a:t> </a:t>
            </a:r>
            <a:r>
              <a:rPr lang="pt-BR" sz="2400" dirty="0" err="1">
                <a:solidFill>
                  <a:srgbClr val="002060"/>
                </a:solidFill>
              </a:rPr>
              <a:t>paralelizantes</a:t>
            </a:r>
            <a:r>
              <a:rPr lang="pt-BR" sz="2400" dirty="0"/>
              <a:t>, e meta-compiladores que são capazes de extrair parte do paralelismo diretamente a partir do código sequencial de um programa facilitando o trabalho do programador.</a:t>
            </a:r>
          </a:p>
        </p:txBody>
      </p:sp>
    </p:spTree>
    <p:extLst>
      <p:ext uri="{BB962C8B-B14F-4D97-AF65-F5344CB8AC3E}">
        <p14:creationId xmlns:p14="http://schemas.microsoft.com/office/powerpoint/2010/main" xmlns="" val="377999383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xmlns="" id="{F770F226-971F-488A-9B87-EDC765839891}"/>
              </a:ext>
            </a:extLst>
          </p:cNvPr>
          <p:cNvSpPr>
            <a:spLocks noGrp="1"/>
          </p:cNvSpPr>
          <p:nvPr>
            <p:ph type="title"/>
          </p:nvPr>
        </p:nvSpPr>
        <p:spPr/>
        <p:txBody>
          <a:bodyPr/>
          <a:lstStyle/>
          <a:p>
            <a:r>
              <a:rPr lang="pt-BR" dirty="0"/>
              <a:t>Mecanismos de aceleração e paralelismo</a:t>
            </a:r>
          </a:p>
        </p:txBody>
      </p:sp>
      <p:sp>
        <p:nvSpPr>
          <p:cNvPr id="5" name="Espaço Reservado para Conteúdo 4">
            <a:extLst>
              <a:ext uri="{FF2B5EF4-FFF2-40B4-BE49-F238E27FC236}">
                <a16:creationId xmlns:a16="http://schemas.microsoft.com/office/drawing/2014/main" xmlns="" id="{2826119F-F942-45E4-9C57-7602955DDDC6}"/>
              </a:ext>
            </a:extLst>
          </p:cNvPr>
          <p:cNvSpPr>
            <a:spLocks noGrp="1"/>
          </p:cNvSpPr>
          <p:nvPr>
            <p:ph idx="1"/>
          </p:nvPr>
        </p:nvSpPr>
        <p:spPr/>
        <p:txBody>
          <a:bodyPr>
            <a:normAutofit/>
          </a:bodyPr>
          <a:lstStyle/>
          <a:p>
            <a:pPr algn="just"/>
            <a:r>
              <a:rPr lang="pt-BR" sz="2400" dirty="0"/>
              <a:t>Assim, diferentes fluxos de execução do software podem ser provenientes de diferentes aplicações independentes, e de programas paralelos com mais de uma thread, criadas pelo programador ou pelo compilador.  Todas são gerenciadas e escalonadas pelo sistema operacional e enviadas ao processador para serem executadas.</a:t>
            </a:r>
          </a:p>
        </p:txBody>
      </p:sp>
    </p:spTree>
    <p:extLst>
      <p:ext uri="{BB962C8B-B14F-4D97-AF65-F5344CB8AC3E}">
        <p14:creationId xmlns:p14="http://schemas.microsoft.com/office/powerpoint/2010/main" xmlns="" val="418659082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xmlns="" id="{F770F226-971F-488A-9B87-EDC765839891}"/>
              </a:ext>
            </a:extLst>
          </p:cNvPr>
          <p:cNvSpPr>
            <a:spLocks noGrp="1"/>
          </p:cNvSpPr>
          <p:nvPr>
            <p:ph type="title"/>
          </p:nvPr>
        </p:nvSpPr>
        <p:spPr/>
        <p:txBody>
          <a:bodyPr/>
          <a:lstStyle/>
          <a:p>
            <a:r>
              <a:rPr lang="pt-BR" dirty="0"/>
              <a:t>Mecanismos de aceleração e paralelismo</a:t>
            </a:r>
          </a:p>
        </p:txBody>
      </p:sp>
      <p:sp>
        <p:nvSpPr>
          <p:cNvPr id="5" name="Espaço Reservado para Conteúdo 4">
            <a:extLst>
              <a:ext uri="{FF2B5EF4-FFF2-40B4-BE49-F238E27FC236}">
                <a16:creationId xmlns:a16="http://schemas.microsoft.com/office/drawing/2014/main" xmlns="" id="{2826119F-F942-45E4-9C57-7602955DDDC6}"/>
              </a:ext>
            </a:extLst>
          </p:cNvPr>
          <p:cNvSpPr>
            <a:spLocks noGrp="1"/>
          </p:cNvSpPr>
          <p:nvPr>
            <p:ph idx="1"/>
          </p:nvPr>
        </p:nvSpPr>
        <p:spPr/>
        <p:txBody>
          <a:bodyPr>
            <a:normAutofit/>
          </a:bodyPr>
          <a:lstStyle/>
          <a:p>
            <a:pPr algn="just"/>
            <a:r>
              <a:rPr lang="pt-BR" sz="2400" dirty="0"/>
              <a:t>O processador possui mecanismos de aceleração tanto em nível de instruções (ILP) quanto em nível de threads.</a:t>
            </a:r>
          </a:p>
        </p:txBody>
      </p:sp>
    </p:spTree>
    <p:extLst>
      <p:ext uri="{BB962C8B-B14F-4D97-AF65-F5344CB8AC3E}">
        <p14:creationId xmlns:p14="http://schemas.microsoft.com/office/powerpoint/2010/main" xmlns="" val="190531557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xmlns="" id="{28460BD8-AE3F-4AC9-9D0B-717052AA5D3A}"/>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xmlns="" val="1"/>
              </p:ext>
            </p:extLst>
          </p:nvPr>
        </p:nvGrpSpPr>
        <p:grpSpPr>
          <a:xfrm>
            <a:off x="0" y="-8467"/>
            <a:ext cx="12192000" cy="6866467"/>
            <a:chOff x="0" y="-8467"/>
            <a:chExt cx="12192000" cy="6866467"/>
          </a:xfrm>
        </p:grpSpPr>
        <p:cxnSp>
          <p:nvCxnSpPr>
            <p:cNvPr id="13" name="Straight Connector 12">
              <a:extLst>
                <a:ext uri="{FF2B5EF4-FFF2-40B4-BE49-F238E27FC236}">
                  <a16:creationId xmlns:a16="http://schemas.microsoft.com/office/drawing/2014/main" xmlns="" id="{54420CFE-F482-466E-9E1E-C78513C0B85D}"/>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xmlns=""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xmlns="" id="{5331032B-BD21-4BDA-920C-12E358052567}"/>
                </a:ext>
                <a:ext uri="{C183D7F6-B498-43B3-948B-1728B52AA6E4}">
                  <adec:decorative xmlns:adec="http://schemas.microsoft.com/office/drawing/2017/decorative" xmlns="" val="1"/>
                </a:ext>
              </a:extLst>
            </p:cNvPr>
            <p:cNvCxnSpPr/>
            <p:nvPr>
              <p:extLst>
                <p:ext uri="{386F3935-93C4-4BCD-93E2-E3B085C9AB24}">
                  <p16:designElem xmlns:p16="http://schemas.microsoft.com/office/powerpoint/2015/main" xmlns=""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5" name="Rectangle 23">
              <a:extLst>
                <a:ext uri="{FF2B5EF4-FFF2-40B4-BE49-F238E27FC236}">
                  <a16:creationId xmlns:a16="http://schemas.microsoft.com/office/drawing/2014/main" xmlns="" id="{E7514DA3-59E7-409E-8A3B-AD097F6E564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6" name="Rectangle 25">
              <a:extLst>
                <a:ext uri="{FF2B5EF4-FFF2-40B4-BE49-F238E27FC236}">
                  <a16:creationId xmlns:a16="http://schemas.microsoft.com/office/drawing/2014/main" xmlns="" id="{57B9A2A6-3BE4-4599-9364-F71C5BFD61F8}"/>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7" name="Isosceles Triangle 16">
              <a:extLst>
                <a:ext uri="{FF2B5EF4-FFF2-40B4-BE49-F238E27FC236}">
                  <a16:creationId xmlns:a16="http://schemas.microsoft.com/office/drawing/2014/main" xmlns="" id="{4FD744C6-4ED8-4BC9-BF68-6BDF701C5DB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18" name="Rectangle 27">
              <a:extLst>
                <a:ext uri="{FF2B5EF4-FFF2-40B4-BE49-F238E27FC236}">
                  <a16:creationId xmlns:a16="http://schemas.microsoft.com/office/drawing/2014/main" xmlns="" id="{092C5BAD-C911-4F8F-A1C5-470268BE668B}"/>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Rectangle 28">
              <a:extLst>
                <a:ext uri="{FF2B5EF4-FFF2-40B4-BE49-F238E27FC236}">
                  <a16:creationId xmlns:a16="http://schemas.microsoft.com/office/drawing/2014/main" xmlns="" id="{B133D0C8-4EC4-424F-8E70-0482D5B1B65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0" name="Rectangle 29">
              <a:extLst>
                <a:ext uri="{FF2B5EF4-FFF2-40B4-BE49-F238E27FC236}">
                  <a16:creationId xmlns:a16="http://schemas.microsoft.com/office/drawing/2014/main" xmlns="" id="{7B1532A0-F4B3-4DE8-B18F-740CAAD25AC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1" name="Isosceles Triangle 20">
              <a:extLst>
                <a:ext uri="{FF2B5EF4-FFF2-40B4-BE49-F238E27FC236}">
                  <a16:creationId xmlns:a16="http://schemas.microsoft.com/office/drawing/2014/main" xmlns="" id="{8EFDD162-BBBA-4062-8BBF-53DBA1091374}"/>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Isosceles Triangle 21">
              <a:extLst>
                <a:ext uri="{FF2B5EF4-FFF2-40B4-BE49-F238E27FC236}">
                  <a16:creationId xmlns:a16="http://schemas.microsoft.com/office/drawing/2014/main" xmlns="" id="{DCFC9E65-3E19-4483-B952-25D29683CA5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xmlns=""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useBgFill="1">
        <p:nvSpPr>
          <p:cNvPr id="24" name="Rectangle 23">
            <a:extLst>
              <a:ext uri="{FF2B5EF4-FFF2-40B4-BE49-F238E27FC236}">
                <a16:creationId xmlns:a16="http://schemas.microsoft.com/office/drawing/2014/main" xmlns="" id="{9179DE42-5613-4B35-A1E6-6CCBAA13C74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Straight Connector 25">
            <a:extLst>
              <a:ext uri="{FF2B5EF4-FFF2-40B4-BE49-F238E27FC236}">
                <a16:creationId xmlns:a16="http://schemas.microsoft.com/office/drawing/2014/main" xmlns="" id="{EB898B32-3891-4C3A-8F58-C5969D2E9033}"/>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a:off x="1448300" y="0"/>
            <a:ext cx="1219200" cy="6858000"/>
          </a:xfrm>
          <a:prstGeom prst="line">
            <a:avLst/>
          </a:prstGeom>
          <a:ln w="9525">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xmlns="" id="{4AE4806D-B8F9-4679-A68A-9BD21C01A301}"/>
              </a:ext>
              <a:ext uri="{C183D7F6-B498-43B3-948B-1728B52AA6E4}">
                <adec:decorative xmlns:adec="http://schemas.microsoft.com/office/drawing/2017/decorative" xmlns=""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xmlns="" val="1"/>
              </p:ext>
            </p:extLst>
          </p:nvPr>
        </p:nvCxnSpPr>
        <p:spPr>
          <a:xfrm flipH="1">
            <a:off x="67175" y="3681413"/>
            <a:ext cx="4763558" cy="3176587"/>
          </a:xfrm>
          <a:prstGeom prst="line">
            <a:avLst/>
          </a:prstGeom>
          <a:ln w="9525">
            <a:solidFill>
              <a:schemeClr val="tx1">
                <a:lumMod val="50000"/>
                <a:lumOff val="50000"/>
                <a:alpha val="80000"/>
              </a:schemeClr>
            </a:solidFill>
          </a:ln>
        </p:spPr>
        <p:style>
          <a:lnRef idx="2">
            <a:schemeClr val="accent1"/>
          </a:lnRef>
          <a:fillRef idx="0">
            <a:schemeClr val="accent1"/>
          </a:fillRef>
          <a:effectRef idx="1">
            <a:schemeClr val="accent1"/>
          </a:effectRef>
          <a:fontRef idx="minor">
            <a:schemeClr val="tx1"/>
          </a:fontRef>
        </p:style>
      </p:cxnSp>
      <p:sp>
        <p:nvSpPr>
          <p:cNvPr id="30" name="Rectangle 23">
            <a:extLst>
              <a:ext uri="{FF2B5EF4-FFF2-40B4-BE49-F238E27FC236}">
                <a16:creationId xmlns:a16="http://schemas.microsoft.com/office/drawing/2014/main" xmlns="" id="{52FB45E9-914E-4471-AC87-E475CD51767D}"/>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258764"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2" name="Rectangle 25">
            <a:extLst>
              <a:ext uri="{FF2B5EF4-FFF2-40B4-BE49-F238E27FC236}">
                <a16:creationId xmlns:a16="http://schemas.microsoft.com/office/drawing/2014/main" xmlns="" id="{C310626D-5743-49D4-8F7D-88C4F8F0577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680730"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4" name="Isosceles Triangle 33">
            <a:extLst>
              <a:ext uri="{FF2B5EF4-FFF2-40B4-BE49-F238E27FC236}">
                <a16:creationId xmlns:a16="http://schemas.microsoft.com/office/drawing/2014/main" xmlns="" id="{3C195FC1-B568-4C72-9902-34CB35DDD7A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009621"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36" name="Rectangle 27">
            <a:extLst>
              <a:ext uri="{FF2B5EF4-FFF2-40B4-BE49-F238E27FC236}">
                <a16:creationId xmlns:a16="http://schemas.microsoft.com/office/drawing/2014/main" xmlns="" id="{EF2BDF77-362C-43F0-8CBB-A969EC2AE0C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1411788"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8" name="Isosceles Triangle 37">
            <a:extLst>
              <a:ext uri="{FF2B5EF4-FFF2-40B4-BE49-F238E27FC236}">
                <a16:creationId xmlns:a16="http://schemas.microsoft.com/office/drawing/2014/main" xmlns="" id="{4BE96B01-3929-432D-B8C2-ADBCB74C2EF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2448954"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40" name="Freeform: Shape 39">
            <a:extLst>
              <a:ext uri="{FF2B5EF4-FFF2-40B4-BE49-F238E27FC236}">
                <a16:creationId xmlns:a16="http://schemas.microsoft.com/office/drawing/2014/main" xmlns="" id="{2A6FCDE6-CDE2-4C51-B18E-A95CFB679714}"/>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a:off x="3016287" y="-8467"/>
            <a:ext cx="9175713" cy="6866467"/>
          </a:xfrm>
          <a:custGeom>
            <a:avLst/>
            <a:gdLst>
              <a:gd name="connsiteX0" fmla="*/ 0 w 9175713"/>
              <a:gd name="connsiteY0" fmla="*/ 0 h 6866467"/>
              <a:gd name="connsiteX1" fmla="*/ 1249825 w 9175713"/>
              <a:gd name="connsiteY1" fmla="*/ 0 h 6866467"/>
              <a:gd name="connsiteX2" fmla="*/ 1249825 w 9175713"/>
              <a:gd name="connsiteY2" fmla="*/ 8467 h 6866467"/>
              <a:gd name="connsiteX3" fmla="*/ 9175713 w 9175713"/>
              <a:gd name="connsiteY3" fmla="*/ 8467 h 6866467"/>
              <a:gd name="connsiteX4" fmla="*/ 9175713 w 9175713"/>
              <a:gd name="connsiteY4" fmla="*/ 6866467 h 6866467"/>
              <a:gd name="connsiteX5" fmla="*/ 1249825 w 9175713"/>
              <a:gd name="connsiteY5" fmla="*/ 6866467 h 6866467"/>
              <a:gd name="connsiteX6" fmla="*/ 1109382 w 9175713"/>
              <a:gd name="connsiteY6" fmla="*/ 6866467 h 686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75713" h="6866467">
                <a:moveTo>
                  <a:pt x="0" y="0"/>
                </a:moveTo>
                <a:lnTo>
                  <a:pt x="1249825" y="0"/>
                </a:lnTo>
                <a:lnTo>
                  <a:pt x="1249825" y="8467"/>
                </a:lnTo>
                <a:lnTo>
                  <a:pt x="9175713" y="8467"/>
                </a:lnTo>
                <a:lnTo>
                  <a:pt x="9175713" y="6866467"/>
                </a:lnTo>
                <a:lnTo>
                  <a:pt x="1249825" y="6866467"/>
                </a:lnTo>
                <a:lnTo>
                  <a:pt x="1109382" y="6866467"/>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ítulo 5">
            <a:extLst>
              <a:ext uri="{FF2B5EF4-FFF2-40B4-BE49-F238E27FC236}">
                <a16:creationId xmlns:a16="http://schemas.microsoft.com/office/drawing/2014/main" xmlns="" id="{4107D937-EDA6-48E3-AF04-0ECD024FBF67}"/>
              </a:ext>
            </a:extLst>
          </p:cNvPr>
          <p:cNvSpPr>
            <a:spLocks noGrp="1"/>
          </p:cNvSpPr>
          <p:nvPr>
            <p:ph type="title"/>
          </p:nvPr>
        </p:nvSpPr>
        <p:spPr>
          <a:xfrm>
            <a:off x="4419136" y="1020871"/>
            <a:ext cx="6960759" cy="2849671"/>
          </a:xfrm>
        </p:spPr>
        <p:txBody>
          <a:bodyPr vert="horz" lIns="91440" tIns="45720" rIns="91440" bIns="45720" rtlCol="0" anchor="b">
            <a:normAutofit/>
          </a:bodyPr>
          <a:lstStyle/>
          <a:p>
            <a:r>
              <a:rPr lang="en-US" sz="6000" dirty="0" err="1">
                <a:solidFill>
                  <a:srgbClr val="FFFFFF"/>
                </a:solidFill>
              </a:rPr>
              <a:t>Mecanismos</a:t>
            </a:r>
            <a:r>
              <a:rPr lang="en-US" sz="6000" dirty="0">
                <a:solidFill>
                  <a:srgbClr val="FFFFFF"/>
                </a:solidFill>
              </a:rPr>
              <a:t> de </a:t>
            </a:r>
            <a:r>
              <a:rPr lang="en-US" sz="6000" dirty="0" err="1">
                <a:solidFill>
                  <a:srgbClr val="FFFFFF"/>
                </a:solidFill>
              </a:rPr>
              <a:t>aceleração</a:t>
            </a:r>
            <a:r>
              <a:rPr lang="en-US" sz="6000" dirty="0">
                <a:solidFill>
                  <a:srgbClr val="FFFFFF"/>
                </a:solidFill>
              </a:rPr>
              <a:t> e </a:t>
            </a:r>
            <a:r>
              <a:rPr lang="en-US" sz="6000" dirty="0" err="1">
                <a:solidFill>
                  <a:srgbClr val="FFFFFF"/>
                </a:solidFill>
              </a:rPr>
              <a:t>paralelismo</a:t>
            </a:r>
            <a:endParaRPr lang="en-US" sz="6000" dirty="0">
              <a:solidFill>
                <a:srgbClr val="FFFFFF"/>
              </a:solidFill>
            </a:endParaRPr>
          </a:p>
        </p:txBody>
      </p:sp>
      <p:sp>
        <p:nvSpPr>
          <p:cNvPr id="7" name="Espaço Reservado para Texto 6">
            <a:extLst>
              <a:ext uri="{FF2B5EF4-FFF2-40B4-BE49-F238E27FC236}">
                <a16:creationId xmlns:a16="http://schemas.microsoft.com/office/drawing/2014/main" xmlns="" id="{58F20536-FA98-4730-AA55-59D03A5311D1}"/>
              </a:ext>
            </a:extLst>
          </p:cNvPr>
          <p:cNvSpPr>
            <a:spLocks noGrp="1"/>
          </p:cNvSpPr>
          <p:nvPr>
            <p:ph type="body" idx="1"/>
          </p:nvPr>
        </p:nvSpPr>
        <p:spPr>
          <a:xfrm>
            <a:off x="4548104" y="3962088"/>
            <a:ext cx="6112077" cy="1186108"/>
          </a:xfrm>
        </p:spPr>
        <p:txBody>
          <a:bodyPr vert="horz" lIns="91440" tIns="45720" rIns="91440" bIns="45720" rtlCol="0" anchor="t">
            <a:normAutofit/>
          </a:bodyPr>
          <a:lstStyle/>
          <a:p>
            <a:r>
              <a:rPr lang="pt-BR" sz="2800" dirty="0"/>
              <a:t>Paralelismo em nível de instruções</a:t>
            </a:r>
          </a:p>
        </p:txBody>
      </p:sp>
      <p:sp>
        <p:nvSpPr>
          <p:cNvPr id="42" name="Isosceles Triangle 41">
            <a:extLst>
              <a:ext uri="{FF2B5EF4-FFF2-40B4-BE49-F238E27FC236}">
                <a16:creationId xmlns:a16="http://schemas.microsoft.com/office/drawing/2014/main" xmlns="" id="{9D2E8756-2465-473A-BA2A-2DB1D622474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xmlns="" val="1"/>
              </p:ext>
            </p:extLst>
          </p:nvPr>
        </p:nvSpPr>
        <p:spPr>
          <a:xfrm rot="5400000">
            <a:off x="4062562" y="3271487"/>
            <a:ext cx="220660" cy="186439"/>
          </a:xfrm>
          <a:prstGeom prst="triangl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xmlns="" val="3205395207"/>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Facetado">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xmlns=""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otalTime>97</TotalTime>
  <Words>6633</Words>
  <Application>Microsoft Office PowerPoint</Application>
  <PresentationFormat>Personalizar</PresentationFormat>
  <Paragraphs>370</Paragraphs>
  <Slides>167</Slides>
  <Notes>0</Notes>
  <HiddenSlides>0</HiddenSlides>
  <MMClips>0</MMClips>
  <ScaleCrop>false</ScaleCrop>
  <HeadingPairs>
    <vt:vector size="4" baseType="variant">
      <vt:variant>
        <vt:lpstr>Tema</vt:lpstr>
      </vt:variant>
      <vt:variant>
        <vt:i4>1</vt:i4>
      </vt:variant>
      <vt:variant>
        <vt:lpstr>Títulos de slides</vt:lpstr>
      </vt:variant>
      <vt:variant>
        <vt:i4>167</vt:i4>
      </vt:variant>
    </vt:vector>
  </HeadingPairs>
  <TitlesOfParts>
    <vt:vector size="168" baseType="lpstr">
      <vt:lpstr>Facetado</vt:lpstr>
      <vt:lpstr>Processador</vt:lpstr>
      <vt:lpstr>Processador</vt:lpstr>
      <vt:lpstr>Processador</vt:lpstr>
      <vt:lpstr>Processador: Introdução</vt:lpstr>
      <vt:lpstr>Processador: Introdução</vt:lpstr>
      <vt:lpstr>Processador: Introdução</vt:lpstr>
      <vt:lpstr>Processador: Introdução</vt:lpstr>
      <vt:lpstr>Processador: Introdução</vt:lpstr>
      <vt:lpstr>Processador: Introdução</vt:lpstr>
      <vt:lpstr>Processador</vt:lpstr>
      <vt:lpstr>Processador: Funções básicas</vt:lpstr>
      <vt:lpstr>Processador: Funções básicas</vt:lpstr>
      <vt:lpstr>Processador: Funções básicas</vt:lpstr>
      <vt:lpstr>Processador: Funções básicas</vt:lpstr>
      <vt:lpstr>Processador: Funções básicos</vt:lpstr>
      <vt:lpstr>Processador: Funções básicos</vt:lpstr>
      <vt:lpstr>Processador: Funções básicos</vt:lpstr>
      <vt:lpstr>Slide 18</vt:lpstr>
      <vt:lpstr>Processador: Funções básicos</vt:lpstr>
      <vt:lpstr>Slide 20</vt:lpstr>
      <vt:lpstr>Processador: Funções básicos</vt:lpstr>
      <vt:lpstr>Mas o que há dentro de um processador que o permite fazer tudo isso?</vt:lpstr>
      <vt:lpstr>Processador</vt:lpstr>
      <vt:lpstr>Processador: Componentes principais</vt:lpstr>
      <vt:lpstr>Slide 25</vt:lpstr>
      <vt:lpstr>Slide 26</vt:lpstr>
      <vt:lpstr>Slide 27</vt:lpstr>
      <vt:lpstr>Processador: Componentes principais</vt:lpstr>
      <vt:lpstr>Processador: Componentes principais</vt:lpstr>
      <vt:lpstr>Processador: Componentes principais</vt:lpstr>
      <vt:lpstr>Processador: Componentes principais</vt:lpstr>
      <vt:lpstr>Processador: Componentes principais</vt:lpstr>
      <vt:lpstr>Processador: Componentes principais</vt:lpstr>
      <vt:lpstr>Então, como os processadores são classificados?</vt:lpstr>
      <vt:lpstr>Processador</vt:lpstr>
      <vt:lpstr>Processador: Classificação e organização</vt:lpstr>
      <vt:lpstr>Slide 37</vt:lpstr>
      <vt:lpstr>Slide 38</vt:lpstr>
      <vt:lpstr>Processador: Classificação e organização</vt:lpstr>
      <vt:lpstr>Processador: Classificação e organização</vt:lpstr>
      <vt:lpstr>Slide 41</vt:lpstr>
      <vt:lpstr>Processador: Classificação e organização</vt:lpstr>
      <vt:lpstr>Processador: Classificação e organização</vt:lpstr>
      <vt:lpstr>Processador: Classificação e organização</vt:lpstr>
      <vt:lpstr>Processador: Classificação e organização</vt:lpstr>
      <vt:lpstr>Processador: Classificação e organização</vt:lpstr>
      <vt:lpstr>Slide 47</vt:lpstr>
      <vt:lpstr>Processador: Classificação e organização</vt:lpstr>
      <vt:lpstr>Slide 49</vt:lpstr>
      <vt:lpstr>Slide 50</vt:lpstr>
      <vt:lpstr>Processador: Classificação e organização</vt:lpstr>
      <vt:lpstr>Processador: Classificação e organização</vt:lpstr>
      <vt:lpstr>Slide 53</vt:lpstr>
      <vt:lpstr>Slide 54</vt:lpstr>
      <vt:lpstr>Processador: Classificação e organização</vt:lpstr>
      <vt:lpstr>Processador: Classificação e organização</vt:lpstr>
      <vt:lpstr>Processador: Classificação e organização</vt:lpstr>
      <vt:lpstr>Processador: Classificação e organização</vt:lpstr>
      <vt:lpstr>Processador: Classificação e organização</vt:lpstr>
      <vt:lpstr>Processador: Classificação e organização</vt:lpstr>
      <vt:lpstr>Processador: Classificação e organização</vt:lpstr>
      <vt:lpstr>Processador: Classificação e organização</vt:lpstr>
      <vt:lpstr>Processador: Classificação e organização</vt:lpstr>
      <vt:lpstr>Processador: Classificação e organização</vt:lpstr>
      <vt:lpstr>Slide 65</vt:lpstr>
      <vt:lpstr>Processador: Classificação e organização</vt:lpstr>
      <vt:lpstr>Slide 67</vt:lpstr>
      <vt:lpstr>Processador: Classificação e organização</vt:lpstr>
      <vt:lpstr>Processador: Classificação e organização</vt:lpstr>
      <vt:lpstr>Slide 70</vt:lpstr>
      <vt:lpstr>Processador: Classificação e organização</vt:lpstr>
      <vt:lpstr>Slide 72</vt:lpstr>
      <vt:lpstr>Processador: Classificação e organização</vt:lpstr>
      <vt:lpstr>Processador: Classificação e organização</vt:lpstr>
      <vt:lpstr>Processador: Classificação e organização</vt:lpstr>
      <vt:lpstr>Processador: Classificação e organização</vt:lpstr>
      <vt:lpstr>Slide 77</vt:lpstr>
      <vt:lpstr>Processador</vt:lpstr>
      <vt:lpstr>Mecanismos de aceleração e paralelismo</vt:lpstr>
      <vt:lpstr>Mecanismos de aceleração e paralelismo</vt:lpstr>
      <vt:lpstr>Mecanismos de aceleração e paralelismo</vt:lpstr>
      <vt:lpstr>Mecanismos de aceleração e paralelismo</vt:lpstr>
      <vt:lpstr>Mecanismos de aceleração e paralelismo</vt:lpstr>
      <vt:lpstr>Mecanismos de aceleração e paralelismo</vt:lpstr>
      <vt:lpstr>Mecanismos de aceleração e paralelismo</vt:lpstr>
      <vt:lpstr>Mecanismos de aceleração e paralelismo</vt:lpstr>
      <vt:lpstr>Mecanismos de aceleração e paralelismo</vt:lpstr>
      <vt:lpstr>Mecanismos de aceleração e paralelismo</vt:lpstr>
      <vt:lpstr>Slide 89</vt:lpstr>
      <vt:lpstr>Mecanismos de aceleração e paralelismo</vt:lpstr>
      <vt:lpstr>Slide 91</vt:lpstr>
      <vt:lpstr>Mecanismos de aceleração e paralelismo</vt:lpstr>
      <vt:lpstr>Slide 93</vt:lpstr>
      <vt:lpstr>Mecanismos de aceleração e paralelismo</vt:lpstr>
      <vt:lpstr>Mecanismos de aceleração e paralelismo</vt:lpstr>
      <vt:lpstr>Mecanismos de aceleração e paralelismo</vt:lpstr>
      <vt:lpstr>Mecanismos de aceleração e paralelismo</vt:lpstr>
      <vt:lpstr>Mecanismos de aceleração e paralelismo</vt:lpstr>
      <vt:lpstr>Mecanismos de aceleração e paralelismo</vt:lpstr>
      <vt:lpstr>Mecanismos de aceleração e paralelismo</vt:lpstr>
      <vt:lpstr>Mecanismos de aceleração e paralelismo</vt:lpstr>
      <vt:lpstr>Mecanismos de aceleração e paralelismo</vt:lpstr>
      <vt:lpstr>Slide 103</vt:lpstr>
      <vt:lpstr>Slide 104</vt:lpstr>
      <vt:lpstr>Slide 105</vt:lpstr>
      <vt:lpstr>Slide 106</vt:lpstr>
      <vt:lpstr>Mecanismos de aceleração e paralelismo</vt:lpstr>
      <vt:lpstr>Mecanismos de aceleração e paralelismo</vt:lpstr>
      <vt:lpstr>Mecanismos de aceleração e paralelismo</vt:lpstr>
      <vt:lpstr>Mecanismos de aceleração e paralelismo</vt:lpstr>
      <vt:lpstr>Mecanismos de aceleração e paralelismo</vt:lpstr>
      <vt:lpstr>Mecanismos de aceleração e paralelismo</vt:lpstr>
      <vt:lpstr>Mecanismos de aceleração e paralelismo</vt:lpstr>
      <vt:lpstr>Mecanismos de aceleração e paralelismo</vt:lpstr>
      <vt:lpstr>Mecanismos de aceleração e paralelismo</vt:lpstr>
      <vt:lpstr>Mecanismos de aceleração e paralelismo</vt:lpstr>
      <vt:lpstr>Mecanismos de aceleração e paralelismo</vt:lpstr>
      <vt:lpstr>Slide 118</vt:lpstr>
      <vt:lpstr>Slide 119</vt:lpstr>
      <vt:lpstr>Mecanismos de aceleração e paralelismo</vt:lpstr>
      <vt:lpstr>Mecanismos de aceleração e paralelismo</vt:lpstr>
      <vt:lpstr>Mecanismos de aceleração e paralelismo</vt:lpstr>
      <vt:lpstr>Mecanismos de aceleração e paralelismo</vt:lpstr>
      <vt:lpstr>Mecanismos de aceleração e paralelismo</vt:lpstr>
      <vt:lpstr>Mecanismos de aceleração e paralelismo</vt:lpstr>
      <vt:lpstr>Mecanismos de aceleração e paralelismo</vt:lpstr>
      <vt:lpstr>Slide 127</vt:lpstr>
      <vt:lpstr>Slide 128</vt:lpstr>
      <vt:lpstr>Mecanismos de aceleração e paralelismo</vt:lpstr>
      <vt:lpstr>Mecanismos de aceleração e paralelismo</vt:lpstr>
      <vt:lpstr>Slide 131</vt:lpstr>
      <vt:lpstr>Slide 132</vt:lpstr>
      <vt:lpstr>Slide 133</vt:lpstr>
      <vt:lpstr>Slide 134</vt:lpstr>
      <vt:lpstr>Mecanismos de aceleração e paralelismo</vt:lpstr>
      <vt:lpstr>Mecanismos de aceleração e paralelismo</vt:lpstr>
      <vt:lpstr>Processador</vt:lpstr>
      <vt:lpstr>Processador: Revisão do conteúdo</vt:lpstr>
      <vt:lpstr>Processador: Revisão do conteúdo</vt:lpstr>
      <vt:lpstr>Processador: Revisão do conteúdo</vt:lpstr>
      <vt:lpstr>Processador: Revisão do conteúdo</vt:lpstr>
      <vt:lpstr>Processador: Revisão do conteúdo</vt:lpstr>
      <vt:lpstr>Processador: Revisão do conteúdo</vt:lpstr>
      <vt:lpstr>Processador: Revisão do conteúdo</vt:lpstr>
      <vt:lpstr>Processador: Revisão do conteúdo</vt:lpstr>
      <vt:lpstr>Processador: Revisão do conteúdo</vt:lpstr>
      <vt:lpstr>Processador: Revisão do conteúdo</vt:lpstr>
      <vt:lpstr>Processador: Revisão do conteúdo</vt:lpstr>
      <vt:lpstr>Slide 149</vt:lpstr>
      <vt:lpstr>Processador: Revisão do conteúdo</vt:lpstr>
      <vt:lpstr>Processador: Revisão do conteúdo</vt:lpstr>
      <vt:lpstr>Processador: Revisão do conteúdo</vt:lpstr>
      <vt:lpstr>Processador: Revisão do conteúdo</vt:lpstr>
      <vt:lpstr>Processador: Revisão do conteúdo</vt:lpstr>
      <vt:lpstr>Processador: Revisão do conteúdo</vt:lpstr>
      <vt:lpstr>Processador: Revisão do conteúdo</vt:lpstr>
      <vt:lpstr>Processador: Revisão do conteúdo</vt:lpstr>
      <vt:lpstr>Processador</vt:lpstr>
      <vt:lpstr>Processador: Revisão do conteúdo</vt:lpstr>
      <vt:lpstr>Processador: Revisão do conteúdo</vt:lpstr>
      <vt:lpstr>Processador: Revisão do conteúdo</vt:lpstr>
      <vt:lpstr>Processador: Revisão do conteúdo</vt:lpstr>
      <vt:lpstr>Processador: Revisão do conteúdo</vt:lpstr>
      <vt:lpstr>Processador: Revisão do conteúdo</vt:lpstr>
      <vt:lpstr>Processador: Revisão do conteúdo</vt:lpstr>
      <vt:lpstr>Processador: Revisão do conteúdo</vt:lpstr>
      <vt:lpstr>Processador: Revisão do conteúdo</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Processador</dc:title>
  <dc:creator>Rodolfo R Menardi</dc:creator>
  <cp:lastModifiedBy>Leo</cp:lastModifiedBy>
  <cp:revision>4</cp:revision>
  <dcterms:created xsi:type="dcterms:W3CDTF">2019-03-20T22:30:16Z</dcterms:created>
  <dcterms:modified xsi:type="dcterms:W3CDTF">2019-06-08T23:22:02Z</dcterms:modified>
</cp:coreProperties>
</file>